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7"/>
  </p:notesMasterIdLst>
  <p:sldIdLst>
    <p:sldId id="267" r:id="rId3"/>
    <p:sldId id="281" r:id="rId4"/>
    <p:sldId id="283" r:id="rId5"/>
    <p:sldId id="264" r:id="rId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94626"/>
  </p:normalViewPr>
  <p:slideViewPr>
    <p:cSldViewPr snapToGrid="0" snapToObjects="1">
      <p:cViewPr varScale="1">
        <p:scale>
          <a:sx n="56" d="100"/>
          <a:sy n="56" d="100"/>
        </p:scale>
        <p:origin x="725"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444B03-6238-448C-9232-077A9EEEF6B3}" type="datetimeFigureOut">
              <a:rPr kumimoji="1" lang="ja-JP" altLang="en-US" smtClean="0"/>
              <a:t>2021/6/5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BF2BB7-FE73-4C67-8D8B-0A48F273848A}" type="slidenum">
              <a:rPr kumimoji="1" lang="ja-JP" altLang="en-US" smtClean="0"/>
              <a:t>‹#›</a:t>
            </a:fld>
            <a:endParaRPr kumimoji="1" lang="ja-JP" altLang="en-US"/>
          </a:p>
        </p:txBody>
      </p:sp>
    </p:spTree>
    <p:extLst>
      <p:ext uri="{BB962C8B-B14F-4D97-AF65-F5344CB8AC3E}">
        <p14:creationId xmlns:p14="http://schemas.microsoft.com/office/powerpoint/2010/main" val="389327026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FC23C8-91A2-BC49-A7DF-6B4D151DFB2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58815AC-A538-104A-8A86-C173719896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7E2FBFB-5AE5-0D44-95B9-CE45DE5E0D48}"/>
              </a:ext>
            </a:extLst>
          </p:cNvPr>
          <p:cNvSpPr>
            <a:spLocks noGrp="1"/>
          </p:cNvSpPr>
          <p:nvPr>
            <p:ph type="dt" sz="half" idx="10"/>
          </p:nvPr>
        </p:nvSpPr>
        <p:spPr/>
        <p:txBody>
          <a:bodyPr/>
          <a:lstStyle/>
          <a:p>
            <a:fld id="{B88471A0-F83F-6B4C-A7FC-57749F97A6C5}" type="datetimeFigureOut">
              <a:rPr kumimoji="1" lang="ja-JP" altLang="en-US" smtClean="0"/>
              <a:t>2021/6/5</a:t>
            </a:fld>
            <a:endParaRPr kumimoji="1" lang="ja-JP" altLang="en-US"/>
          </a:p>
        </p:txBody>
      </p:sp>
      <p:sp>
        <p:nvSpPr>
          <p:cNvPr id="5" name="フッター プレースホルダー 4">
            <a:extLst>
              <a:ext uri="{FF2B5EF4-FFF2-40B4-BE49-F238E27FC236}">
                <a16:creationId xmlns:a16="http://schemas.microsoft.com/office/drawing/2014/main" id="{DFD29358-E2EB-E54E-B295-E38414CED6C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AE16085-E4DF-A24C-B4F6-798E1BF1A707}"/>
              </a:ext>
            </a:extLst>
          </p:cNvPr>
          <p:cNvSpPr>
            <a:spLocks noGrp="1"/>
          </p:cNvSpPr>
          <p:nvPr>
            <p:ph type="sldNum" sz="quarter" idx="12"/>
          </p:nvPr>
        </p:nvSpPr>
        <p:spPr/>
        <p:txBody>
          <a:bodyPr/>
          <a:lstStyle/>
          <a:p>
            <a:fld id="{66876133-C52D-2045-9873-286B7EE686E5}" type="slidenum">
              <a:rPr kumimoji="1" lang="ja-JP" altLang="en-US" smtClean="0"/>
              <a:t>‹#›</a:t>
            </a:fld>
            <a:endParaRPr kumimoji="1" lang="ja-JP" altLang="en-US"/>
          </a:p>
        </p:txBody>
      </p:sp>
    </p:spTree>
    <p:extLst>
      <p:ext uri="{BB962C8B-B14F-4D97-AF65-F5344CB8AC3E}">
        <p14:creationId xmlns:p14="http://schemas.microsoft.com/office/powerpoint/2010/main" val="2756788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2B7603-21C2-4249-8ACE-CCE26A4B5232}"/>
              </a:ext>
            </a:extLst>
          </p:cNvPr>
          <p:cNvSpPr>
            <a:spLocks noGrp="1"/>
          </p:cNvSpPr>
          <p:nvPr>
            <p:ph type="title"/>
          </p:nvPr>
        </p:nvSpPr>
        <p:spPr>
          <a:xfrm>
            <a:off x="838200" y="185016"/>
            <a:ext cx="10515600" cy="812511"/>
          </a:xfrm>
        </p:spPr>
        <p:txBody>
          <a:body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DD118150-57CA-1542-9A1F-10D4E017BF5E}"/>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1E443C1-49C8-674D-822A-3673DF6E109E}"/>
              </a:ext>
            </a:extLst>
          </p:cNvPr>
          <p:cNvSpPr>
            <a:spLocks noGrp="1"/>
          </p:cNvSpPr>
          <p:nvPr>
            <p:ph type="dt" sz="half" idx="10"/>
          </p:nvPr>
        </p:nvSpPr>
        <p:spPr/>
        <p:txBody>
          <a:bodyPr/>
          <a:lstStyle/>
          <a:p>
            <a:fld id="{B88471A0-F83F-6B4C-A7FC-57749F97A6C5}" type="datetimeFigureOut">
              <a:rPr kumimoji="1" lang="ja-JP" altLang="en-US" smtClean="0"/>
              <a:t>2021/6/5</a:t>
            </a:fld>
            <a:endParaRPr kumimoji="1" lang="ja-JP" altLang="en-US"/>
          </a:p>
        </p:txBody>
      </p:sp>
      <p:sp>
        <p:nvSpPr>
          <p:cNvPr id="5" name="フッター プレースホルダー 4">
            <a:extLst>
              <a:ext uri="{FF2B5EF4-FFF2-40B4-BE49-F238E27FC236}">
                <a16:creationId xmlns:a16="http://schemas.microsoft.com/office/drawing/2014/main" id="{DECFCA96-44B1-3B40-9397-25C51568A98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73CE2C9-2996-AE4E-AC00-74364E437C53}"/>
              </a:ext>
            </a:extLst>
          </p:cNvPr>
          <p:cNvSpPr>
            <a:spLocks noGrp="1"/>
          </p:cNvSpPr>
          <p:nvPr>
            <p:ph type="sldNum" sz="quarter" idx="12"/>
          </p:nvPr>
        </p:nvSpPr>
        <p:spPr/>
        <p:txBody>
          <a:bodyPr/>
          <a:lstStyle/>
          <a:p>
            <a:fld id="{66876133-C52D-2045-9873-286B7EE686E5}" type="slidenum">
              <a:rPr kumimoji="1" lang="ja-JP" altLang="en-US" smtClean="0"/>
              <a:t>‹#›</a:t>
            </a:fld>
            <a:endParaRPr kumimoji="1" lang="ja-JP" altLang="en-US"/>
          </a:p>
        </p:txBody>
      </p:sp>
    </p:spTree>
    <p:extLst>
      <p:ext uri="{BB962C8B-B14F-4D97-AF65-F5344CB8AC3E}">
        <p14:creationId xmlns:p14="http://schemas.microsoft.com/office/powerpoint/2010/main" val="2354563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0D4287-C063-2744-9ADD-ED5E6EF75A0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9DBD0DB-EA17-9D48-B423-1399674AD9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453212D-FF12-5E44-BFE1-73A36894B07C}"/>
              </a:ext>
            </a:extLst>
          </p:cNvPr>
          <p:cNvSpPr>
            <a:spLocks noGrp="1"/>
          </p:cNvSpPr>
          <p:nvPr>
            <p:ph type="dt" sz="half" idx="10"/>
          </p:nvPr>
        </p:nvSpPr>
        <p:spPr/>
        <p:txBody>
          <a:bodyPr/>
          <a:lstStyle/>
          <a:p>
            <a:fld id="{B88471A0-F83F-6B4C-A7FC-57749F97A6C5}" type="datetimeFigureOut">
              <a:rPr kumimoji="1" lang="ja-JP" altLang="en-US" smtClean="0"/>
              <a:t>2021/6/5</a:t>
            </a:fld>
            <a:endParaRPr kumimoji="1" lang="ja-JP" altLang="en-US"/>
          </a:p>
        </p:txBody>
      </p:sp>
      <p:sp>
        <p:nvSpPr>
          <p:cNvPr id="5" name="フッター プレースホルダー 4">
            <a:extLst>
              <a:ext uri="{FF2B5EF4-FFF2-40B4-BE49-F238E27FC236}">
                <a16:creationId xmlns:a16="http://schemas.microsoft.com/office/drawing/2014/main" id="{F441063B-9BB5-C84A-8708-450588180EF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14A85E6-6B46-8D41-A36A-79E1174610A5}"/>
              </a:ext>
            </a:extLst>
          </p:cNvPr>
          <p:cNvSpPr>
            <a:spLocks noGrp="1"/>
          </p:cNvSpPr>
          <p:nvPr>
            <p:ph type="sldNum" sz="quarter" idx="12"/>
          </p:nvPr>
        </p:nvSpPr>
        <p:spPr/>
        <p:txBody>
          <a:bodyPr/>
          <a:lstStyle/>
          <a:p>
            <a:fld id="{66876133-C52D-2045-9873-286B7EE686E5}" type="slidenum">
              <a:rPr kumimoji="1" lang="ja-JP" altLang="en-US" smtClean="0"/>
              <a:t>‹#›</a:t>
            </a:fld>
            <a:endParaRPr kumimoji="1" lang="ja-JP" altLang="en-US"/>
          </a:p>
        </p:txBody>
      </p:sp>
    </p:spTree>
    <p:extLst>
      <p:ext uri="{BB962C8B-B14F-4D97-AF65-F5344CB8AC3E}">
        <p14:creationId xmlns:p14="http://schemas.microsoft.com/office/powerpoint/2010/main" val="3204007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AF6CE3-9EAB-B442-A970-529D15CABFB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0F07FC2-4D26-0F4A-B2C7-9E2EC2139085}"/>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2E03B3AA-4FFA-764C-9DF5-2B7587176DD0}"/>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CD6881C-A657-8846-9ED2-E5F27DD31CDB}"/>
              </a:ext>
            </a:extLst>
          </p:cNvPr>
          <p:cNvSpPr>
            <a:spLocks noGrp="1"/>
          </p:cNvSpPr>
          <p:nvPr>
            <p:ph type="dt" sz="half" idx="10"/>
          </p:nvPr>
        </p:nvSpPr>
        <p:spPr/>
        <p:txBody>
          <a:bodyPr/>
          <a:lstStyle/>
          <a:p>
            <a:fld id="{B88471A0-F83F-6B4C-A7FC-57749F97A6C5}" type="datetimeFigureOut">
              <a:rPr kumimoji="1" lang="ja-JP" altLang="en-US" smtClean="0"/>
              <a:t>2021/6/5</a:t>
            </a:fld>
            <a:endParaRPr kumimoji="1" lang="ja-JP" altLang="en-US"/>
          </a:p>
        </p:txBody>
      </p:sp>
      <p:sp>
        <p:nvSpPr>
          <p:cNvPr id="6" name="フッター プレースホルダー 5">
            <a:extLst>
              <a:ext uri="{FF2B5EF4-FFF2-40B4-BE49-F238E27FC236}">
                <a16:creationId xmlns:a16="http://schemas.microsoft.com/office/drawing/2014/main" id="{59D3AC97-93CA-5045-A305-89067688123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4BE0224-1546-EB42-9D0E-581D92E323DB}"/>
              </a:ext>
            </a:extLst>
          </p:cNvPr>
          <p:cNvSpPr>
            <a:spLocks noGrp="1"/>
          </p:cNvSpPr>
          <p:nvPr>
            <p:ph type="sldNum" sz="quarter" idx="12"/>
          </p:nvPr>
        </p:nvSpPr>
        <p:spPr/>
        <p:txBody>
          <a:bodyPr/>
          <a:lstStyle/>
          <a:p>
            <a:fld id="{66876133-C52D-2045-9873-286B7EE686E5}" type="slidenum">
              <a:rPr kumimoji="1" lang="ja-JP" altLang="en-US" smtClean="0"/>
              <a:t>‹#›</a:t>
            </a:fld>
            <a:endParaRPr kumimoji="1" lang="ja-JP" altLang="en-US"/>
          </a:p>
        </p:txBody>
      </p:sp>
    </p:spTree>
    <p:extLst>
      <p:ext uri="{BB962C8B-B14F-4D97-AF65-F5344CB8AC3E}">
        <p14:creationId xmlns:p14="http://schemas.microsoft.com/office/powerpoint/2010/main" val="3555707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23B9C4-31A6-E941-B726-071E1977EAC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BFC80E6-5BE6-B445-9EE1-9CB78071B9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4B001B8-CCCC-2A4A-811B-B5DC1C35158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4B5C733-70F3-CE4A-AC2A-995C94A14F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F6EE631-0973-7E40-BA20-07ECA73DA0A5}"/>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5AC92ED-BD42-D740-8734-5870D2F3F096}"/>
              </a:ext>
            </a:extLst>
          </p:cNvPr>
          <p:cNvSpPr>
            <a:spLocks noGrp="1"/>
          </p:cNvSpPr>
          <p:nvPr>
            <p:ph type="dt" sz="half" idx="10"/>
          </p:nvPr>
        </p:nvSpPr>
        <p:spPr/>
        <p:txBody>
          <a:bodyPr/>
          <a:lstStyle/>
          <a:p>
            <a:fld id="{B88471A0-F83F-6B4C-A7FC-57749F97A6C5}" type="datetimeFigureOut">
              <a:rPr kumimoji="1" lang="ja-JP" altLang="en-US" smtClean="0"/>
              <a:t>2021/6/5</a:t>
            </a:fld>
            <a:endParaRPr kumimoji="1" lang="ja-JP" altLang="en-US"/>
          </a:p>
        </p:txBody>
      </p:sp>
      <p:sp>
        <p:nvSpPr>
          <p:cNvPr id="8" name="フッター プレースホルダー 7">
            <a:extLst>
              <a:ext uri="{FF2B5EF4-FFF2-40B4-BE49-F238E27FC236}">
                <a16:creationId xmlns:a16="http://schemas.microsoft.com/office/drawing/2014/main" id="{FA741177-63BE-984D-BEA4-43BE3746482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4ADECB3-E76A-7F4E-A83F-01BD94D8FED1}"/>
              </a:ext>
            </a:extLst>
          </p:cNvPr>
          <p:cNvSpPr>
            <a:spLocks noGrp="1"/>
          </p:cNvSpPr>
          <p:nvPr>
            <p:ph type="sldNum" sz="quarter" idx="12"/>
          </p:nvPr>
        </p:nvSpPr>
        <p:spPr/>
        <p:txBody>
          <a:bodyPr/>
          <a:lstStyle/>
          <a:p>
            <a:fld id="{66876133-C52D-2045-9873-286B7EE686E5}" type="slidenum">
              <a:rPr kumimoji="1" lang="ja-JP" altLang="en-US" smtClean="0"/>
              <a:t>‹#›</a:t>
            </a:fld>
            <a:endParaRPr kumimoji="1" lang="ja-JP" altLang="en-US"/>
          </a:p>
        </p:txBody>
      </p:sp>
    </p:spTree>
    <p:extLst>
      <p:ext uri="{BB962C8B-B14F-4D97-AF65-F5344CB8AC3E}">
        <p14:creationId xmlns:p14="http://schemas.microsoft.com/office/powerpoint/2010/main" val="166174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94A763-2C1D-224E-B36E-9D15A056B5C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1D9AEFA-A09D-404E-807E-989BE85037AA}"/>
              </a:ext>
            </a:extLst>
          </p:cNvPr>
          <p:cNvSpPr>
            <a:spLocks noGrp="1"/>
          </p:cNvSpPr>
          <p:nvPr>
            <p:ph type="dt" sz="half" idx="10"/>
          </p:nvPr>
        </p:nvSpPr>
        <p:spPr/>
        <p:txBody>
          <a:bodyPr/>
          <a:lstStyle/>
          <a:p>
            <a:fld id="{B88471A0-F83F-6B4C-A7FC-57749F97A6C5}" type="datetimeFigureOut">
              <a:rPr kumimoji="1" lang="ja-JP" altLang="en-US" smtClean="0"/>
              <a:t>2021/6/5</a:t>
            </a:fld>
            <a:endParaRPr kumimoji="1" lang="ja-JP" altLang="en-US"/>
          </a:p>
        </p:txBody>
      </p:sp>
      <p:sp>
        <p:nvSpPr>
          <p:cNvPr id="4" name="フッター プレースホルダー 3">
            <a:extLst>
              <a:ext uri="{FF2B5EF4-FFF2-40B4-BE49-F238E27FC236}">
                <a16:creationId xmlns:a16="http://schemas.microsoft.com/office/drawing/2014/main" id="{AEDDE702-0735-DB43-916B-78C8569A8E9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9F9BAF6-D87C-9445-B726-A5DE179FDC55}"/>
              </a:ext>
            </a:extLst>
          </p:cNvPr>
          <p:cNvSpPr>
            <a:spLocks noGrp="1"/>
          </p:cNvSpPr>
          <p:nvPr>
            <p:ph type="sldNum" sz="quarter" idx="12"/>
          </p:nvPr>
        </p:nvSpPr>
        <p:spPr/>
        <p:txBody>
          <a:bodyPr/>
          <a:lstStyle/>
          <a:p>
            <a:fld id="{66876133-C52D-2045-9873-286B7EE686E5}" type="slidenum">
              <a:rPr kumimoji="1" lang="ja-JP" altLang="en-US" smtClean="0"/>
              <a:t>‹#›</a:t>
            </a:fld>
            <a:endParaRPr kumimoji="1" lang="ja-JP" altLang="en-US"/>
          </a:p>
        </p:txBody>
      </p:sp>
    </p:spTree>
    <p:extLst>
      <p:ext uri="{BB962C8B-B14F-4D97-AF65-F5344CB8AC3E}">
        <p14:creationId xmlns:p14="http://schemas.microsoft.com/office/powerpoint/2010/main" val="3703734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394FD2A-6EEF-9242-B636-0F89028ABB0D}"/>
              </a:ext>
            </a:extLst>
          </p:cNvPr>
          <p:cNvSpPr>
            <a:spLocks noGrp="1"/>
          </p:cNvSpPr>
          <p:nvPr>
            <p:ph type="dt" sz="half" idx="10"/>
          </p:nvPr>
        </p:nvSpPr>
        <p:spPr/>
        <p:txBody>
          <a:bodyPr/>
          <a:lstStyle/>
          <a:p>
            <a:fld id="{B88471A0-F83F-6B4C-A7FC-57749F97A6C5}" type="datetimeFigureOut">
              <a:rPr kumimoji="1" lang="ja-JP" altLang="en-US" smtClean="0"/>
              <a:t>2021/6/5</a:t>
            </a:fld>
            <a:endParaRPr kumimoji="1" lang="ja-JP" altLang="en-US"/>
          </a:p>
        </p:txBody>
      </p:sp>
      <p:sp>
        <p:nvSpPr>
          <p:cNvPr id="3" name="フッター プレースホルダー 2">
            <a:extLst>
              <a:ext uri="{FF2B5EF4-FFF2-40B4-BE49-F238E27FC236}">
                <a16:creationId xmlns:a16="http://schemas.microsoft.com/office/drawing/2014/main" id="{36190713-DFD0-5F4B-9B2E-B259230A8A3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D5C2FD0-0870-714D-A607-0034C98E291E}"/>
              </a:ext>
            </a:extLst>
          </p:cNvPr>
          <p:cNvSpPr>
            <a:spLocks noGrp="1"/>
          </p:cNvSpPr>
          <p:nvPr>
            <p:ph type="sldNum" sz="quarter" idx="12"/>
          </p:nvPr>
        </p:nvSpPr>
        <p:spPr/>
        <p:txBody>
          <a:bodyPr/>
          <a:lstStyle/>
          <a:p>
            <a:fld id="{66876133-C52D-2045-9873-286B7EE686E5}" type="slidenum">
              <a:rPr kumimoji="1" lang="ja-JP" altLang="en-US" smtClean="0"/>
              <a:t>‹#›</a:t>
            </a:fld>
            <a:endParaRPr kumimoji="1" lang="ja-JP" altLang="en-US"/>
          </a:p>
        </p:txBody>
      </p:sp>
    </p:spTree>
    <p:extLst>
      <p:ext uri="{BB962C8B-B14F-4D97-AF65-F5344CB8AC3E}">
        <p14:creationId xmlns:p14="http://schemas.microsoft.com/office/powerpoint/2010/main" val="1026747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FCC308-2C13-6F47-8EC0-F29FE062878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3186A2F-157E-3047-8C7C-34EEBB2558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F8BA996-0D78-C44B-B2BC-B5B28EF9D0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AED830F-55F0-7D4C-803D-82473D4DCDB2}"/>
              </a:ext>
            </a:extLst>
          </p:cNvPr>
          <p:cNvSpPr>
            <a:spLocks noGrp="1"/>
          </p:cNvSpPr>
          <p:nvPr>
            <p:ph type="dt" sz="half" idx="10"/>
          </p:nvPr>
        </p:nvSpPr>
        <p:spPr/>
        <p:txBody>
          <a:bodyPr/>
          <a:lstStyle/>
          <a:p>
            <a:fld id="{B88471A0-F83F-6B4C-A7FC-57749F97A6C5}" type="datetimeFigureOut">
              <a:rPr kumimoji="1" lang="ja-JP" altLang="en-US" smtClean="0"/>
              <a:t>2021/6/5</a:t>
            </a:fld>
            <a:endParaRPr kumimoji="1" lang="ja-JP" altLang="en-US"/>
          </a:p>
        </p:txBody>
      </p:sp>
      <p:sp>
        <p:nvSpPr>
          <p:cNvPr id="6" name="フッター プレースホルダー 5">
            <a:extLst>
              <a:ext uri="{FF2B5EF4-FFF2-40B4-BE49-F238E27FC236}">
                <a16:creationId xmlns:a16="http://schemas.microsoft.com/office/drawing/2014/main" id="{F0ADB5C6-5C5B-4D4C-B9B0-7FF0FDD7B8F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153A97B-380D-3E47-9518-88D0BED69025}"/>
              </a:ext>
            </a:extLst>
          </p:cNvPr>
          <p:cNvSpPr>
            <a:spLocks noGrp="1"/>
          </p:cNvSpPr>
          <p:nvPr>
            <p:ph type="sldNum" sz="quarter" idx="12"/>
          </p:nvPr>
        </p:nvSpPr>
        <p:spPr/>
        <p:txBody>
          <a:bodyPr/>
          <a:lstStyle/>
          <a:p>
            <a:fld id="{66876133-C52D-2045-9873-286B7EE686E5}" type="slidenum">
              <a:rPr kumimoji="1" lang="ja-JP" altLang="en-US" smtClean="0"/>
              <a:t>‹#›</a:t>
            </a:fld>
            <a:endParaRPr kumimoji="1" lang="ja-JP" altLang="en-US"/>
          </a:p>
        </p:txBody>
      </p:sp>
    </p:spTree>
    <p:extLst>
      <p:ext uri="{BB962C8B-B14F-4D97-AF65-F5344CB8AC3E}">
        <p14:creationId xmlns:p14="http://schemas.microsoft.com/office/powerpoint/2010/main" val="275565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4DA2B9-C7A9-2F47-BB13-D643E0D2AED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C268E2E-3DB6-D64A-9FC5-644DA4600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3574D1C-35CA-CB42-BA99-9AAB5F48A6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7DC81E8-CFD8-B24D-84AA-29C0619154D7}"/>
              </a:ext>
            </a:extLst>
          </p:cNvPr>
          <p:cNvSpPr>
            <a:spLocks noGrp="1"/>
          </p:cNvSpPr>
          <p:nvPr>
            <p:ph type="dt" sz="half" idx="10"/>
          </p:nvPr>
        </p:nvSpPr>
        <p:spPr/>
        <p:txBody>
          <a:bodyPr/>
          <a:lstStyle/>
          <a:p>
            <a:fld id="{B88471A0-F83F-6B4C-A7FC-57749F97A6C5}" type="datetimeFigureOut">
              <a:rPr kumimoji="1" lang="ja-JP" altLang="en-US" smtClean="0"/>
              <a:t>2021/6/5</a:t>
            </a:fld>
            <a:endParaRPr kumimoji="1" lang="ja-JP" altLang="en-US"/>
          </a:p>
        </p:txBody>
      </p:sp>
      <p:sp>
        <p:nvSpPr>
          <p:cNvPr id="6" name="フッター プレースホルダー 5">
            <a:extLst>
              <a:ext uri="{FF2B5EF4-FFF2-40B4-BE49-F238E27FC236}">
                <a16:creationId xmlns:a16="http://schemas.microsoft.com/office/drawing/2014/main" id="{22294F7F-28A0-CE4C-9091-48B4130FF2B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34EDF7C-2B21-004D-A035-37A6E2BE2A19}"/>
              </a:ext>
            </a:extLst>
          </p:cNvPr>
          <p:cNvSpPr>
            <a:spLocks noGrp="1"/>
          </p:cNvSpPr>
          <p:nvPr>
            <p:ph type="sldNum" sz="quarter" idx="12"/>
          </p:nvPr>
        </p:nvSpPr>
        <p:spPr/>
        <p:txBody>
          <a:bodyPr/>
          <a:lstStyle/>
          <a:p>
            <a:fld id="{66876133-C52D-2045-9873-286B7EE686E5}" type="slidenum">
              <a:rPr kumimoji="1" lang="ja-JP" altLang="en-US" smtClean="0"/>
              <a:t>‹#›</a:t>
            </a:fld>
            <a:endParaRPr kumimoji="1" lang="ja-JP" altLang="en-US"/>
          </a:p>
        </p:txBody>
      </p:sp>
    </p:spTree>
    <p:extLst>
      <p:ext uri="{BB962C8B-B14F-4D97-AF65-F5344CB8AC3E}">
        <p14:creationId xmlns:p14="http://schemas.microsoft.com/office/powerpoint/2010/main" val="3148121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319361-0C78-A940-8725-8AC1C9FE6C1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B5BDC95-86FA-2A4B-AC3A-853A1D8DD9A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3ACE2FE-7886-4F42-8BDC-DF04245E5EA0}"/>
              </a:ext>
            </a:extLst>
          </p:cNvPr>
          <p:cNvSpPr>
            <a:spLocks noGrp="1"/>
          </p:cNvSpPr>
          <p:nvPr>
            <p:ph type="dt" sz="half" idx="10"/>
          </p:nvPr>
        </p:nvSpPr>
        <p:spPr/>
        <p:txBody>
          <a:bodyPr/>
          <a:lstStyle/>
          <a:p>
            <a:fld id="{B88471A0-F83F-6B4C-A7FC-57749F97A6C5}" type="datetimeFigureOut">
              <a:rPr kumimoji="1" lang="ja-JP" altLang="en-US" smtClean="0"/>
              <a:t>2021/6/5</a:t>
            </a:fld>
            <a:endParaRPr kumimoji="1" lang="ja-JP" altLang="en-US"/>
          </a:p>
        </p:txBody>
      </p:sp>
      <p:sp>
        <p:nvSpPr>
          <p:cNvPr id="5" name="フッター プレースホルダー 4">
            <a:extLst>
              <a:ext uri="{FF2B5EF4-FFF2-40B4-BE49-F238E27FC236}">
                <a16:creationId xmlns:a16="http://schemas.microsoft.com/office/drawing/2014/main" id="{C9D004B5-B802-DC44-BE39-C6CC6BA5E5F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2713FF-4F3D-4740-BDAD-6D39813DEDA4}"/>
              </a:ext>
            </a:extLst>
          </p:cNvPr>
          <p:cNvSpPr>
            <a:spLocks noGrp="1"/>
          </p:cNvSpPr>
          <p:nvPr>
            <p:ph type="sldNum" sz="quarter" idx="12"/>
          </p:nvPr>
        </p:nvSpPr>
        <p:spPr/>
        <p:txBody>
          <a:bodyPr/>
          <a:lstStyle/>
          <a:p>
            <a:fld id="{66876133-C52D-2045-9873-286B7EE686E5}" type="slidenum">
              <a:rPr kumimoji="1" lang="ja-JP" altLang="en-US" smtClean="0"/>
              <a:t>‹#›</a:t>
            </a:fld>
            <a:endParaRPr kumimoji="1" lang="ja-JP" altLang="en-US"/>
          </a:p>
        </p:txBody>
      </p:sp>
    </p:spTree>
    <p:extLst>
      <p:ext uri="{BB962C8B-B14F-4D97-AF65-F5344CB8AC3E}">
        <p14:creationId xmlns:p14="http://schemas.microsoft.com/office/powerpoint/2010/main" val="687158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269772B-34E8-B545-91D4-BC4DCD51D0D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9A3C1AB-6E08-B14B-9072-029C04CDEF8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3B9C67F-B529-E84F-8A29-8090AAE20A4E}"/>
              </a:ext>
            </a:extLst>
          </p:cNvPr>
          <p:cNvSpPr>
            <a:spLocks noGrp="1"/>
          </p:cNvSpPr>
          <p:nvPr>
            <p:ph type="dt" sz="half" idx="10"/>
          </p:nvPr>
        </p:nvSpPr>
        <p:spPr/>
        <p:txBody>
          <a:bodyPr/>
          <a:lstStyle/>
          <a:p>
            <a:fld id="{B88471A0-F83F-6B4C-A7FC-57749F97A6C5}" type="datetimeFigureOut">
              <a:rPr kumimoji="1" lang="ja-JP" altLang="en-US" smtClean="0"/>
              <a:t>2021/6/5</a:t>
            </a:fld>
            <a:endParaRPr kumimoji="1" lang="ja-JP" altLang="en-US"/>
          </a:p>
        </p:txBody>
      </p:sp>
      <p:sp>
        <p:nvSpPr>
          <p:cNvPr id="5" name="フッター プレースホルダー 4">
            <a:extLst>
              <a:ext uri="{FF2B5EF4-FFF2-40B4-BE49-F238E27FC236}">
                <a16:creationId xmlns:a16="http://schemas.microsoft.com/office/drawing/2014/main" id="{FA42836D-E9E3-FD4B-8257-250D14EE962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3F5FA07-0CA1-E848-A277-199C9B301387}"/>
              </a:ext>
            </a:extLst>
          </p:cNvPr>
          <p:cNvSpPr>
            <a:spLocks noGrp="1"/>
          </p:cNvSpPr>
          <p:nvPr>
            <p:ph type="sldNum" sz="quarter" idx="12"/>
          </p:nvPr>
        </p:nvSpPr>
        <p:spPr/>
        <p:txBody>
          <a:bodyPr/>
          <a:lstStyle/>
          <a:p>
            <a:fld id="{66876133-C52D-2045-9873-286B7EE686E5}" type="slidenum">
              <a:rPr kumimoji="1" lang="ja-JP" altLang="en-US" smtClean="0"/>
              <a:t>‹#›</a:t>
            </a:fld>
            <a:endParaRPr kumimoji="1" lang="ja-JP" altLang="en-US"/>
          </a:p>
        </p:txBody>
      </p:sp>
    </p:spTree>
    <p:extLst>
      <p:ext uri="{BB962C8B-B14F-4D97-AF65-F5344CB8AC3E}">
        <p14:creationId xmlns:p14="http://schemas.microsoft.com/office/powerpoint/2010/main" val="1120277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_A">
    <p:bg bwMode="ltGray">
      <p:bgPr>
        <a:gradFill flip="none" rotWithShape="1">
          <a:gsLst>
            <a:gs pos="65000">
              <a:schemeClr val="tx2"/>
            </a:gs>
            <a:gs pos="10000">
              <a:srgbClr val="65B3A4"/>
            </a:gs>
            <a:gs pos="0">
              <a:srgbClr val="A0D8AD"/>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3" name="タイトル"/>
          <p:cNvSpPr>
            <a:spLocks noGrp="1"/>
          </p:cNvSpPr>
          <p:nvPr>
            <p:ph type="title" hasCustomPrompt="1"/>
          </p:nvPr>
        </p:nvSpPr>
        <p:spPr bwMode="gray">
          <a:xfrm>
            <a:off x="403445" y="2753308"/>
            <a:ext cx="11385115" cy="622985"/>
          </a:xfrm>
          <a:prstGeom prst="rect">
            <a:avLst/>
          </a:prstGeom>
        </p:spPr>
        <p:txBody>
          <a:bodyPr wrap="square" lIns="0" anchor="b" anchorCtr="0">
            <a:noAutofit/>
          </a:bodyPr>
          <a:lstStyle>
            <a:lvl1pPr algn="l">
              <a:spcBef>
                <a:spcPts val="300"/>
              </a:spcBef>
              <a:defRPr sz="3800">
                <a:solidFill>
                  <a:schemeClr val="bg1"/>
                </a:solidFill>
                <a:effectLst/>
                <a:latin typeface="+mj-ea"/>
                <a:ea typeface="+mj-ea"/>
              </a:defRPr>
            </a:lvl1pPr>
          </a:lstStyle>
          <a:p>
            <a:r>
              <a:rPr kumimoji="1" lang="ja-JP" altLang="en-US" dirty="0"/>
              <a:t>タイトルを入力</a:t>
            </a:r>
          </a:p>
        </p:txBody>
      </p:sp>
      <p:sp>
        <p:nvSpPr>
          <p:cNvPr id="16" name="テキスト プレースホルダー"/>
          <p:cNvSpPr>
            <a:spLocks noGrp="1"/>
          </p:cNvSpPr>
          <p:nvPr>
            <p:ph type="body" sz="quarter" idx="10" hasCustomPrompt="1"/>
          </p:nvPr>
        </p:nvSpPr>
        <p:spPr bwMode="gray">
          <a:xfrm>
            <a:off x="403445" y="3537107"/>
            <a:ext cx="8792123" cy="359834"/>
          </a:xfrm>
          <a:prstGeom prst="rect">
            <a:avLst/>
          </a:prstGeom>
        </p:spPr>
        <p:txBody>
          <a:bodyPr wrap="square">
            <a:noAutofit/>
          </a:bodyPr>
          <a:lstStyle>
            <a:lvl1pPr marL="0" marR="0" indent="0" algn="l" defTabSz="1219110" rtl="0" eaLnBrk="1" fontAlgn="base" latinLnBrk="0" hangingPunct="1">
              <a:lnSpc>
                <a:spcPct val="100000"/>
              </a:lnSpc>
              <a:spcBef>
                <a:spcPct val="20000"/>
              </a:spcBef>
              <a:spcAft>
                <a:spcPct val="0"/>
              </a:spcAft>
              <a:buClr>
                <a:schemeClr val="accent6"/>
              </a:buClr>
              <a:buSzTx/>
              <a:buFont typeface="Arial" panose="020B0604020202020204" pitchFamily="34" charset="0"/>
              <a:buNone/>
              <a:tabLst/>
              <a:defRPr sz="2000">
                <a:solidFill>
                  <a:schemeClr val="bg1"/>
                </a:solidFill>
                <a:latin typeface="+mj-ea"/>
                <a:ea typeface="+mj-ea"/>
              </a:defRPr>
            </a:lvl1pPr>
            <a:lvl2pPr marL="95994" indent="0">
              <a:buNone/>
              <a:defRPr>
                <a:solidFill>
                  <a:schemeClr val="bg1"/>
                </a:solidFill>
              </a:defRPr>
            </a:lvl2pPr>
            <a:lvl3pPr marL="297259" indent="0">
              <a:buNone/>
              <a:defRPr>
                <a:solidFill>
                  <a:schemeClr val="bg1"/>
                </a:solidFill>
              </a:defRPr>
            </a:lvl3pPr>
            <a:lvl4pPr marL="437017" indent="0">
              <a:buNone/>
              <a:defRPr>
                <a:solidFill>
                  <a:schemeClr val="bg1"/>
                </a:solidFill>
              </a:defRPr>
            </a:lvl4pPr>
            <a:lvl5pPr marL="415170" indent="0">
              <a:buNone/>
              <a:defRPr>
                <a:solidFill>
                  <a:schemeClr val="bg1"/>
                </a:solidFill>
              </a:defRPr>
            </a:lvl5pPr>
          </a:lstStyle>
          <a:p>
            <a:pPr marL="0" marR="0" lvl="0" indent="0" algn="l" defTabSz="1219110" rtl="0" eaLnBrk="0" fontAlgn="base" latinLnBrk="0" hangingPunct="0">
              <a:lnSpc>
                <a:spcPct val="100000"/>
              </a:lnSpc>
              <a:spcBef>
                <a:spcPct val="20000"/>
              </a:spcBef>
              <a:spcAft>
                <a:spcPct val="0"/>
              </a:spcAft>
              <a:buClr>
                <a:schemeClr val="accent6"/>
              </a:buClr>
              <a:buSzTx/>
              <a:buFont typeface="Arial" panose="020B0604020202020204" pitchFamily="34" charset="0"/>
              <a:buNone/>
              <a:tabLst/>
              <a:defRPr/>
            </a:pPr>
            <a:r>
              <a:rPr kumimoji="1" lang="ja-JP" altLang="en-US" dirty="0"/>
              <a:t>年月　部署名　氏名など　適宜改行</a:t>
            </a:r>
          </a:p>
        </p:txBody>
      </p:sp>
      <p:sp>
        <p:nvSpPr>
          <p:cNvPr id="9" name="テキスト プレースホルダー"/>
          <p:cNvSpPr>
            <a:spLocks noGrp="1"/>
          </p:cNvSpPr>
          <p:nvPr>
            <p:ph type="body" sz="quarter" idx="12" hasCustomPrompt="1"/>
          </p:nvPr>
        </p:nvSpPr>
        <p:spPr bwMode="gray">
          <a:xfrm>
            <a:off x="403445" y="1152001"/>
            <a:ext cx="8792123" cy="326995"/>
          </a:xfrm>
          <a:prstGeom prst="rect">
            <a:avLst/>
          </a:prstGeom>
        </p:spPr>
        <p:txBody>
          <a:bodyPr>
            <a:noAutofit/>
          </a:bodyPr>
          <a:lstStyle>
            <a:lvl1pPr marL="0" indent="0">
              <a:buNone/>
              <a:defRPr sz="1600">
                <a:solidFill>
                  <a:schemeClr val="bg1"/>
                </a:solidFill>
                <a:latin typeface="+mj-ea"/>
                <a:ea typeface="+mj-ea"/>
              </a:defRPr>
            </a:lvl1pPr>
            <a:lvl2pPr marL="95994" indent="0">
              <a:buNone/>
              <a:defRPr/>
            </a:lvl2pPr>
            <a:lvl3pPr marL="297259" indent="0">
              <a:buNone/>
              <a:defRPr/>
            </a:lvl3pPr>
            <a:lvl4pPr marL="437017" indent="0">
              <a:buNone/>
              <a:defRPr/>
            </a:lvl4pPr>
            <a:lvl5pPr marL="415170" indent="0">
              <a:buNone/>
              <a:defRPr/>
            </a:lvl5pPr>
          </a:lstStyle>
          <a:p>
            <a:r>
              <a:rPr lang="ja-JP" altLang="en-US" dirty="0"/>
              <a:t>宛先がある場合は入力</a:t>
            </a:r>
            <a:endParaRPr kumimoji="1" lang="ja-JP" altLang="en-US" dirty="0"/>
          </a:p>
        </p:txBody>
      </p:sp>
      <p:pic>
        <p:nvPicPr>
          <p:cNvPr id="6" name="図 5"/>
          <p:cNvPicPr>
            <a:picLocks noChangeAspect="1"/>
          </p:cNvPicPr>
          <p:nvPr userDrawn="1"/>
        </p:nvPicPr>
        <p:blipFill rotWithShape="1">
          <a:blip r:embed="rId2">
            <a:extLst>
              <a:ext uri="{28A0092B-C50C-407E-A947-70E740481C1C}">
                <a14:useLocalDpi xmlns:a14="http://schemas.microsoft.com/office/drawing/2010/main" val="0"/>
              </a:ext>
            </a:extLst>
          </a:blip>
          <a:srcRect t="1" b="1266"/>
          <a:stretch/>
        </p:blipFill>
        <p:spPr bwMode="gray">
          <a:xfrm>
            <a:off x="8572967" y="1"/>
            <a:ext cx="3611912" cy="678507"/>
          </a:xfrm>
          <a:prstGeom prst="rect">
            <a:avLst/>
          </a:prstGeom>
        </p:spPr>
      </p:pic>
    </p:spTree>
    <p:extLst>
      <p:ext uri="{BB962C8B-B14F-4D97-AF65-F5344CB8AC3E}">
        <p14:creationId xmlns:p14="http://schemas.microsoft.com/office/powerpoint/2010/main" val="99046087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urpose_A">
    <p:bg bwMode="ltGray">
      <p:bgPr>
        <a:gradFill flip="none" rotWithShape="1">
          <a:gsLst>
            <a:gs pos="65000">
              <a:schemeClr val="tx2"/>
            </a:gs>
            <a:gs pos="10000">
              <a:srgbClr val="65B3A4"/>
            </a:gs>
            <a:gs pos="0">
              <a:srgbClr val="A0D8AD"/>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bwMode="gray">
          <a:xfrm>
            <a:off x="3022600" y="1054100"/>
            <a:ext cx="9167757" cy="5803900"/>
          </a:xfrm>
          <a:prstGeom prst="rect">
            <a:avLst/>
          </a:prstGeom>
        </p:spPr>
      </p:pic>
    </p:spTree>
    <p:extLst>
      <p:ext uri="{BB962C8B-B14F-4D97-AF65-F5344CB8AC3E}">
        <p14:creationId xmlns:p14="http://schemas.microsoft.com/office/powerpoint/2010/main" val="34851025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able of Contents_A">
    <p:bg bwMode="ltGray">
      <p:bgPr>
        <a:solidFill>
          <a:schemeClr val="bg1"/>
        </a:solidFill>
        <a:effectLst/>
      </p:bgPr>
    </p:bg>
    <p:spTree>
      <p:nvGrpSpPr>
        <p:cNvPr id="1" name=""/>
        <p:cNvGrpSpPr/>
        <p:nvPr/>
      </p:nvGrpSpPr>
      <p:grpSpPr>
        <a:xfrm>
          <a:off x="0" y="0"/>
          <a:ext cx="0" cy="0"/>
          <a:chOff x="0" y="0"/>
          <a:chExt cx="0" cy="0"/>
        </a:xfrm>
      </p:grpSpPr>
      <p:sp>
        <p:nvSpPr>
          <p:cNvPr id="7" name="正方形/長方形 6"/>
          <p:cNvSpPr/>
          <p:nvPr userDrawn="1"/>
        </p:nvSpPr>
        <p:spPr bwMode="gray">
          <a:xfrm>
            <a:off x="0" y="0"/>
            <a:ext cx="2184400" cy="6858000"/>
          </a:xfrm>
          <a:prstGeom prst="rect">
            <a:avLst/>
          </a:prstGeom>
          <a:gradFill flip="none" rotWithShape="1">
            <a:gsLst>
              <a:gs pos="0">
                <a:srgbClr val="A0D8AD"/>
              </a:gs>
              <a:gs pos="10000">
                <a:srgbClr val="65B3A4"/>
              </a:gs>
              <a:gs pos="75000">
                <a:schemeClr val="tx2"/>
              </a:gs>
            </a:gsLst>
            <a:lin ang="150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
        <p:nvSpPr>
          <p:cNvPr id="8" name="テキスト プレースホルダー"/>
          <p:cNvSpPr>
            <a:spLocks noGrp="1"/>
          </p:cNvSpPr>
          <p:nvPr>
            <p:ph type="body" sz="quarter" idx="14" hasCustomPrompt="1"/>
          </p:nvPr>
        </p:nvSpPr>
        <p:spPr bwMode="gray">
          <a:xfrm>
            <a:off x="3383283" y="1910626"/>
            <a:ext cx="8009040" cy="4007577"/>
          </a:xfrm>
          <a:prstGeom prst="rect">
            <a:avLst/>
          </a:prstGeom>
        </p:spPr>
        <p:txBody>
          <a:bodyPr wrap="square">
            <a:noAutofit/>
          </a:bodyPr>
          <a:lstStyle>
            <a:lvl1pPr marL="457155" marR="0" indent="-457155" algn="l" defTabSz="1219080" rtl="0" eaLnBrk="1" fontAlgn="base" latinLnBrk="0" hangingPunct="1">
              <a:lnSpc>
                <a:spcPct val="100000"/>
              </a:lnSpc>
              <a:spcBef>
                <a:spcPts val="400"/>
              </a:spcBef>
              <a:spcAft>
                <a:spcPct val="0"/>
              </a:spcAft>
              <a:buClr>
                <a:schemeClr val="tx1">
                  <a:lumMod val="85000"/>
                  <a:lumOff val="15000"/>
                </a:schemeClr>
              </a:buClr>
              <a:buSzTx/>
              <a:buFont typeface="+mj-lt"/>
              <a:buAutoNum type="arabicPeriod"/>
              <a:tabLst/>
              <a:defRPr sz="2600">
                <a:solidFill>
                  <a:schemeClr val="tx1">
                    <a:lumMod val="85000"/>
                    <a:lumOff val="15000"/>
                  </a:schemeClr>
                </a:solidFill>
                <a:latin typeface="+mj-ea"/>
                <a:ea typeface="+mj-ea"/>
              </a:defRPr>
            </a:lvl1pPr>
            <a:lvl2pPr marL="715361" indent="-241277" eaLnBrk="1" latinLnBrk="0" hangingPunct="1">
              <a:lnSpc>
                <a:spcPct val="100000"/>
              </a:lnSpc>
              <a:spcBef>
                <a:spcPts val="400"/>
              </a:spcBef>
              <a:buClr>
                <a:schemeClr val="tx1">
                  <a:lumMod val="85000"/>
                  <a:lumOff val="15000"/>
                </a:schemeClr>
              </a:buClr>
              <a:buFont typeface="游ゴシック" panose="020B0400000000000000" pitchFamily="50" charset="-128"/>
              <a:buChar char="-"/>
              <a:defRPr lang="ja-JP" altLang="en-US" sz="1800" dirty="0" smtClean="0">
                <a:solidFill>
                  <a:schemeClr val="tx1">
                    <a:lumMod val="85000"/>
                    <a:lumOff val="15000"/>
                  </a:schemeClr>
                </a:solidFill>
              </a:defRPr>
            </a:lvl2pPr>
            <a:lvl3pPr marL="297251" indent="0">
              <a:buFontTx/>
              <a:buNone/>
              <a:defRPr sz="4800">
                <a:solidFill>
                  <a:schemeClr val="bg1"/>
                </a:solidFill>
              </a:defRPr>
            </a:lvl3pPr>
            <a:lvl4pPr marL="719595" marR="0" indent="-239161" algn="l" defTabSz="1219080" rtl="0" eaLnBrk="0" fontAlgn="base" latinLnBrk="0" hangingPunct="0">
              <a:lnSpc>
                <a:spcPct val="100000"/>
              </a:lnSpc>
              <a:spcBef>
                <a:spcPct val="20000"/>
              </a:spcBef>
              <a:spcAft>
                <a:spcPct val="0"/>
              </a:spcAft>
              <a:buClr>
                <a:schemeClr val="tx1">
                  <a:lumMod val="85000"/>
                  <a:lumOff val="15000"/>
                </a:schemeClr>
              </a:buClr>
              <a:buSzTx/>
              <a:buFont typeface="Tahoma" pitchFamily="34" charset="0"/>
              <a:buChar char="–"/>
              <a:tabLst/>
              <a:defRPr sz="1867">
                <a:solidFill>
                  <a:schemeClr val="tx1">
                    <a:lumMod val="85000"/>
                    <a:lumOff val="15000"/>
                  </a:schemeClr>
                </a:solidFill>
              </a:defRPr>
            </a:lvl4pPr>
            <a:lvl5pPr marL="474085" indent="0">
              <a:buClr>
                <a:schemeClr val="tx1">
                  <a:lumMod val="85000"/>
                  <a:lumOff val="15000"/>
                </a:schemeClr>
              </a:buClr>
              <a:buFont typeface="游ゴシック" panose="020B0400000000000000" pitchFamily="50" charset="-128"/>
              <a:buNone/>
              <a:defRPr sz="1867">
                <a:solidFill>
                  <a:schemeClr val="tx1">
                    <a:lumMod val="85000"/>
                    <a:lumOff val="15000"/>
                  </a:schemeClr>
                </a:solidFill>
              </a:defRPr>
            </a:lvl5pPr>
          </a:lstStyle>
          <a:p>
            <a:pPr lvl="0"/>
            <a:r>
              <a:rPr kumimoji="1" lang="ja-JP" altLang="en-US" dirty="0"/>
              <a:t>項目を入力</a:t>
            </a:r>
            <a:endParaRPr kumimoji="1" lang="en-US" altLang="ja-JP" dirty="0"/>
          </a:p>
          <a:p>
            <a:pPr lvl="1"/>
            <a:r>
              <a:rPr kumimoji="1" lang="ja-JP" altLang="en-US" dirty="0"/>
              <a:t>項目を入力</a:t>
            </a:r>
            <a:endParaRPr kumimoji="1" lang="en-US" altLang="ja-JP" dirty="0"/>
          </a:p>
        </p:txBody>
      </p:sp>
      <p:pic>
        <p:nvPicPr>
          <p:cNvPr id="10" name="図 9"/>
          <p:cNvPicPr>
            <a:picLocks noChangeAspect="1"/>
          </p:cNvPicPr>
          <p:nvPr userDrawn="1"/>
        </p:nvPicPr>
        <p:blipFill>
          <a:blip r:embed="rId2"/>
          <a:stretch>
            <a:fillRect/>
          </a:stretch>
        </p:blipFill>
        <p:spPr bwMode="gray">
          <a:xfrm>
            <a:off x="9616302" y="6517511"/>
            <a:ext cx="2311647" cy="182055"/>
          </a:xfrm>
          <a:prstGeom prst="rect">
            <a:avLst/>
          </a:prstGeom>
        </p:spPr>
      </p:pic>
      <p:sp>
        <p:nvSpPr>
          <p:cNvPr id="6" name="タイトル プレースホルダー"/>
          <p:cNvSpPr>
            <a:spLocks noGrp="1"/>
          </p:cNvSpPr>
          <p:nvPr>
            <p:ph type="title" hasCustomPrompt="1"/>
          </p:nvPr>
        </p:nvSpPr>
        <p:spPr bwMode="gray">
          <a:xfrm>
            <a:off x="2992972" y="1211819"/>
            <a:ext cx="8399351" cy="533480"/>
          </a:xfrm>
          <a:prstGeom prst="rect">
            <a:avLst/>
          </a:prstGeom>
        </p:spPr>
        <p:txBody>
          <a:bodyPr vert="horz" wrap="square" lIns="91440" tIns="45720" rIns="91440" bIns="45720" rtlCol="0" anchor="b">
            <a:noAutofit/>
          </a:bodyPr>
          <a:lstStyle>
            <a:lvl1pPr>
              <a:defRPr lang="ja-JP" altLang="en-US" sz="2800" dirty="0" smtClean="0"/>
            </a:lvl1pPr>
          </a:lstStyle>
          <a:p>
            <a:pPr marL="0" marR="0" lvl="0" indent="0" defTabSz="1219080" latinLnBrk="0">
              <a:lnSpc>
                <a:spcPct val="100000"/>
              </a:lnSpc>
              <a:spcBef>
                <a:spcPct val="20000"/>
              </a:spcBef>
              <a:buClr>
                <a:schemeClr val="accent6"/>
              </a:buClr>
              <a:buSzTx/>
              <a:buFont typeface="Arial" panose="020B0604020202020204" pitchFamily="34" charset="0"/>
              <a:buNone/>
              <a:tabLst/>
            </a:pPr>
            <a:r>
              <a:rPr kumimoji="1" lang="ja-JP" altLang="en-US" dirty="0"/>
              <a:t>目次のタイトル</a:t>
            </a:r>
          </a:p>
        </p:txBody>
      </p:sp>
    </p:spTree>
    <p:extLst>
      <p:ext uri="{BB962C8B-B14F-4D97-AF65-F5344CB8AC3E}">
        <p14:creationId xmlns:p14="http://schemas.microsoft.com/office/powerpoint/2010/main" val="1814437104"/>
      </p:ext>
    </p:extLst>
  </p:cSld>
  <p:clrMapOvr>
    <a:masterClrMapping/>
  </p:clrMapOvr>
  <p:extLst>
    <p:ext uri="{DCECCB84-F9BA-43D5-87BE-67443E8EF086}">
      <p15:sldGuideLst xmlns:p15="http://schemas.microsoft.com/office/powerpoint/2012/main">
        <p15:guide id="1" orient="horz" pos="2160">
          <p15:clr>
            <a:srgbClr val="A4A3A4"/>
          </p15:clr>
        </p15:guide>
        <p15:guide id="2" pos="3840">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Header_A">
    <p:bg bwMode="ltGray">
      <p:bgPr>
        <a:solidFill>
          <a:srgbClr val="FFFFFF"/>
        </a:solidFill>
        <a:effectLst/>
      </p:bgPr>
    </p:bg>
    <p:spTree>
      <p:nvGrpSpPr>
        <p:cNvPr id="1" name=""/>
        <p:cNvGrpSpPr/>
        <p:nvPr/>
      </p:nvGrpSpPr>
      <p:grpSpPr>
        <a:xfrm>
          <a:off x="0" y="0"/>
          <a:ext cx="0" cy="0"/>
          <a:chOff x="0" y="0"/>
          <a:chExt cx="0" cy="0"/>
        </a:xfrm>
      </p:grpSpPr>
      <p:grpSp>
        <p:nvGrpSpPr>
          <p:cNvPr id="3" name="グループ化 2"/>
          <p:cNvGrpSpPr/>
          <p:nvPr userDrawn="1"/>
        </p:nvGrpSpPr>
        <p:grpSpPr>
          <a:xfrm>
            <a:off x="-5926" y="3777813"/>
            <a:ext cx="12203851" cy="3080187"/>
            <a:chOff x="-5926" y="3777813"/>
            <a:chExt cx="12203851" cy="3080187"/>
          </a:xfrm>
        </p:grpSpPr>
        <p:sp>
          <p:nvSpPr>
            <p:cNvPr id="8" name="正方形/長方形 7"/>
            <p:cNvSpPr/>
            <p:nvPr userDrawn="1"/>
          </p:nvSpPr>
          <p:spPr bwMode="gray">
            <a:xfrm>
              <a:off x="-5926" y="3777813"/>
              <a:ext cx="12203851" cy="3080187"/>
            </a:xfrm>
            <a:prstGeom prst="rect">
              <a:avLst/>
            </a:prstGeom>
            <a:gradFill flip="none" rotWithShape="1">
              <a:gsLst>
                <a:gs pos="0">
                  <a:srgbClr val="A0D8AD"/>
                </a:gs>
                <a:gs pos="10000">
                  <a:srgbClr val="65B3A4"/>
                </a:gs>
                <a:gs pos="72000">
                  <a:schemeClr val="tx2"/>
                </a:gs>
              </a:gsLst>
              <a:path path="circle">
                <a:fillToRect l="100000" t="100000"/>
              </a:path>
              <a:tileRect r="-100000" b="-100000"/>
            </a:gra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pic>
          <p:nvPicPr>
            <p:cNvPr id="7" name="図 6"/>
            <p:cNvPicPr>
              <a:picLocks noChangeAspect="1"/>
            </p:cNvPicPr>
            <p:nvPr userDrawn="1"/>
          </p:nvPicPr>
          <p:blipFill>
            <a:blip r:embed="rId2">
              <a:biLevel thresh="25000"/>
            </a:blip>
            <a:stretch>
              <a:fillRect/>
            </a:stretch>
          </p:blipFill>
          <p:spPr>
            <a:xfrm>
              <a:off x="9616828" y="6517511"/>
              <a:ext cx="2311647" cy="182055"/>
            </a:xfrm>
            <a:prstGeom prst="rect">
              <a:avLst/>
            </a:prstGeom>
          </p:spPr>
        </p:pic>
      </p:grpSp>
      <p:sp>
        <p:nvSpPr>
          <p:cNvPr id="6" name="タイトル"/>
          <p:cNvSpPr>
            <a:spLocks noGrp="1"/>
          </p:cNvSpPr>
          <p:nvPr userDrawn="1">
            <p:ph type="title" hasCustomPrompt="1"/>
          </p:nvPr>
        </p:nvSpPr>
        <p:spPr bwMode="gray">
          <a:xfrm>
            <a:off x="814493" y="2908733"/>
            <a:ext cx="10577827" cy="697627"/>
          </a:xfrm>
          <a:prstGeom prst="rect">
            <a:avLst/>
          </a:prstGeom>
        </p:spPr>
        <p:txBody>
          <a:bodyPr wrap="square" anchor="b" anchorCtr="0">
            <a:noAutofit/>
          </a:bodyPr>
          <a:lstStyle>
            <a:lvl1pPr>
              <a:defRPr lang="ja-JP" altLang="en-US" sz="3800" dirty="0"/>
            </a:lvl1pPr>
          </a:lstStyle>
          <a:p>
            <a:pPr lvl="0"/>
            <a:r>
              <a:rPr kumimoji="1" lang="ja-JP" altLang="en-US" dirty="0"/>
              <a:t>中表紙のタイトルを入力</a:t>
            </a:r>
          </a:p>
        </p:txBody>
      </p:sp>
      <p:sp>
        <p:nvSpPr>
          <p:cNvPr id="9" name="テキスト プレースホルダー"/>
          <p:cNvSpPr>
            <a:spLocks noGrp="1"/>
          </p:cNvSpPr>
          <p:nvPr userDrawn="1">
            <p:ph type="body" sz="quarter" idx="12" hasCustomPrompt="1"/>
          </p:nvPr>
        </p:nvSpPr>
        <p:spPr bwMode="gray">
          <a:xfrm>
            <a:off x="814495" y="4094483"/>
            <a:ext cx="8060567" cy="2161095"/>
          </a:xfrm>
          <a:prstGeom prst="rect">
            <a:avLst/>
          </a:prstGeom>
        </p:spPr>
        <p:txBody>
          <a:bodyPr wrap="square">
            <a:noAutofit/>
          </a:bodyPr>
          <a:lstStyle>
            <a:lvl1pPr marL="0" marR="0" indent="0" algn="l" defTabSz="1219110" rtl="0" eaLnBrk="1" fontAlgn="base" latinLnBrk="0" hangingPunct="1">
              <a:lnSpc>
                <a:spcPct val="110000"/>
              </a:lnSpc>
              <a:spcBef>
                <a:spcPts val="200"/>
              </a:spcBef>
              <a:spcAft>
                <a:spcPct val="0"/>
              </a:spcAft>
              <a:buClr>
                <a:schemeClr val="accent6"/>
              </a:buClr>
              <a:buSzTx/>
              <a:buFont typeface="Arial" panose="020B0604020202020204" pitchFamily="34" charset="0"/>
              <a:buNone/>
              <a:tabLst/>
              <a:defRPr sz="2200">
                <a:solidFill>
                  <a:schemeClr val="bg1"/>
                </a:solidFill>
                <a:latin typeface="+mj-ea"/>
                <a:ea typeface="+mj-ea"/>
              </a:defRPr>
            </a:lvl1pPr>
            <a:lvl2pPr marL="478331" indent="-239167" eaLnBrk="1" latinLnBrk="0" hangingPunct="1">
              <a:lnSpc>
                <a:spcPct val="110000"/>
              </a:lnSpc>
              <a:spcBef>
                <a:spcPts val="200"/>
              </a:spcBef>
              <a:buClr>
                <a:schemeClr val="bg1"/>
              </a:buClr>
              <a:buFont typeface="Segoe UI" panose="020B0502040204020203" pitchFamily="34" charset="0"/>
              <a:buChar char="-"/>
              <a:defRPr sz="1600">
                <a:solidFill>
                  <a:schemeClr val="bg1"/>
                </a:solidFill>
              </a:defRPr>
            </a:lvl2pPr>
            <a:lvl3pPr marL="297259" indent="0">
              <a:buNone/>
              <a:defRPr>
                <a:solidFill>
                  <a:schemeClr val="bg1"/>
                </a:solidFill>
              </a:defRPr>
            </a:lvl3pPr>
            <a:lvl4pPr marL="437017" indent="0">
              <a:buNone/>
              <a:defRPr>
                <a:solidFill>
                  <a:schemeClr val="bg1"/>
                </a:solidFill>
              </a:defRPr>
            </a:lvl4pPr>
            <a:lvl5pPr marL="415170" indent="0">
              <a:buNone/>
              <a:defRPr>
                <a:solidFill>
                  <a:schemeClr val="bg1"/>
                </a:solidFill>
              </a:defRPr>
            </a:lvl5pPr>
          </a:lstStyle>
          <a:p>
            <a:pPr lvl="0"/>
            <a:r>
              <a:rPr kumimoji="1" lang="ja-JP" altLang="en-US" dirty="0"/>
              <a:t>サブタイトルを入力</a:t>
            </a:r>
          </a:p>
          <a:p>
            <a:pPr lvl="1"/>
            <a:r>
              <a:rPr kumimoji="1" lang="ja-JP" altLang="en-US" dirty="0"/>
              <a:t>項目を入力</a:t>
            </a:r>
          </a:p>
        </p:txBody>
      </p:sp>
    </p:spTree>
    <p:extLst>
      <p:ext uri="{BB962C8B-B14F-4D97-AF65-F5344CB8AC3E}">
        <p14:creationId xmlns:p14="http://schemas.microsoft.com/office/powerpoint/2010/main" val="488749116"/>
      </p:ext>
    </p:extLst>
  </p:cSld>
  <p:clrMapOvr>
    <a:masterClrMapping/>
  </p:clrMapOvr>
  <p:extLst>
    <p:ext uri="{DCECCB84-F9BA-43D5-87BE-67443E8EF086}">
      <p15:sldGuideLst xmlns:p15="http://schemas.microsoft.com/office/powerpoint/2012/main">
        <p15:guide id="1" orient="horz" pos="2160">
          <p15:clr>
            <a:srgbClr val="A4A3A4"/>
          </p15:clr>
        </p15:guide>
        <p15:guide id="2" pos="3840">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white)">
    <p:bg bwMode="ltGray">
      <p:bgPr>
        <a:solidFill>
          <a:srgbClr val="FFFFFF"/>
        </a:solidFill>
        <a:effectLst/>
      </p:bgPr>
    </p:bg>
    <p:spTree>
      <p:nvGrpSpPr>
        <p:cNvPr id="1" name=""/>
        <p:cNvGrpSpPr/>
        <p:nvPr/>
      </p:nvGrpSpPr>
      <p:grpSpPr>
        <a:xfrm>
          <a:off x="0" y="0"/>
          <a:ext cx="0" cy="0"/>
          <a:chOff x="0" y="0"/>
          <a:chExt cx="0" cy="0"/>
        </a:xfrm>
      </p:grpSpPr>
      <p:sp>
        <p:nvSpPr>
          <p:cNvPr id="7" name="PageNumber"/>
          <p:cNvSpPr txBox="1"/>
          <p:nvPr/>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tx1">
                    <a:lumMod val="50000"/>
                    <a:lumOff val="50000"/>
                  </a:schemeClr>
                </a:solidFill>
                <a:latin typeface="+mn-lt"/>
                <a:ea typeface="+mn-ea"/>
              </a:rPr>
              <a:pPr fontAlgn="base">
                <a:spcBef>
                  <a:spcPct val="0"/>
                </a:spcBef>
                <a:spcAft>
                  <a:spcPct val="0"/>
                </a:spcAft>
                <a:defRPr/>
              </a:pPr>
              <a:t>‹#›</a:t>
            </a:fld>
            <a:endParaRPr lang="en-US" altLang="ja-JP" sz="1067" b="0" baseline="0" dirty="0">
              <a:solidFill>
                <a:schemeClr val="tx1">
                  <a:lumMod val="50000"/>
                  <a:lumOff val="50000"/>
                </a:schemeClr>
              </a:solidFill>
              <a:latin typeface="+mn-lt"/>
              <a:ea typeface="+mn-ea"/>
            </a:endParaRPr>
          </a:p>
        </p:txBody>
      </p:sp>
      <p:pic>
        <p:nvPicPr>
          <p:cNvPr id="11" name="図 10"/>
          <p:cNvPicPr>
            <a:picLocks noChangeAspect="1"/>
          </p:cNvPicPr>
          <p:nvPr userDrawn="1"/>
        </p:nvPicPr>
        <p:blipFill>
          <a:blip r:embed="rId2"/>
          <a:stretch>
            <a:fillRect/>
          </a:stretch>
        </p:blipFill>
        <p:spPr bwMode="gray">
          <a:xfrm>
            <a:off x="9616302" y="6517511"/>
            <a:ext cx="2311647" cy="182055"/>
          </a:xfrm>
          <a:prstGeom prst="rect">
            <a:avLst/>
          </a:prstGeom>
        </p:spPr>
      </p:pic>
      <p:sp>
        <p:nvSpPr>
          <p:cNvPr id="6" name="タイトル プレースホルダー"/>
          <p:cNvSpPr>
            <a:spLocks noGrp="1"/>
          </p:cNvSpPr>
          <p:nvPr>
            <p:ph type="title" hasCustomPrompt="1"/>
          </p:nvPr>
        </p:nvSpPr>
        <p:spPr bwMode="gray">
          <a:xfrm>
            <a:off x="263524" y="204597"/>
            <a:ext cx="11664955" cy="615555"/>
          </a:xfrm>
          <a:prstGeom prst="rect">
            <a:avLst/>
          </a:prstGeom>
        </p:spPr>
        <p:txBody>
          <a:bodyPr vert="horz" wrap="square" lIns="91440" tIns="45720" rIns="91440" bIns="45720" rtlCol="0" anchor="ctr">
            <a:noAutofit/>
          </a:bodyPr>
          <a:lstStyle/>
          <a:p>
            <a:pPr lvl="0"/>
            <a:r>
              <a:rPr kumimoji="1" lang="ja-JP" altLang="en-US" dirty="0"/>
              <a:t>タイトルを入力</a:t>
            </a:r>
          </a:p>
        </p:txBody>
      </p:sp>
      <p:sp>
        <p:nvSpPr>
          <p:cNvPr id="8" name="正方形/長方形 7"/>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4146289593"/>
      </p:ext>
    </p:extLst>
  </p:cSld>
  <p:clrMapOvr>
    <a:masterClrMapping/>
  </p:clrMapOvr>
  <p:extLst>
    <p:ext uri="{DCECCB84-F9BA-43D5-87BE-67443E8EF086}">
      <p15:sldGuideLst xmlns:p15="http://schemas.microsoft.com/office/powerpoint/2012/main">
        <p15:guide id="1" orient="horz" pos="640">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mp; Contents(white)">
    <p:bg bwMode="ltGray">
      <p:bgPr>
        <a:solidFill>
          <a:srgbClr val="FFFFFF"/>
        </a:solidFill>
        <a:effectLst/>
      </p:bgPr>
    </p:bg>
    <p:spTree>
      <p:nvGrpSpPr>
        <p:cNvPr id="1" name=""/>
        <p:cNvGrpSpPr/>
        <p:nvPr/>
      </p:nvGrpSpPr>
      <p:grpSpPr>
        <a:xfrm>
          <a:off x="0" y="0"/>
          <a:ext cx="0" cy="0"/>
          <a:chOff x="0" y="0"/>
          <a:chExt cx="0" cy="0"/>
        </a:xfrm>
      </p:grpSpPr>
      <p:sp>
        <p:nvSpPr>
          <p:cNvPr id="9" name="コンテンツ プレースホルダー"/>
          <p:cNvSpPr>
            <a:spLocks noGrp="1"/>
          </p:cNvSpPr>
          <p:nvPr>
            <p:ph sz="quarter" idx="12" hasCustomPrompt="1"/>
          </p:nvPr>
        </p:nvSpPr>
        <p:spPr bwMode="gray">
          <a:xfrm>
            <a:off x="263529" y="1016000"/>
            <a:ext cx="11664951" cy="5149850"/>
          </a:xfrm>
          <a:prstGeom prst="rect">
            <a:avLst/>
          </a:prstGeom>
        </p:spPr>
        <p:txBody>
          <a:bodyPr vert="horz" lIns="91440" tIns="45720" rIns="91440" bIns="45720" rtlCol="0">
            <a:noAutofit/>
          </a:bodyPr>
          <a:lstStyle>
            <a:lvl1pPr>
              <a:defRPr lang="ja-JP" altLang="en-US" dirty="0" smtClean="0"/>
            </a:lvl1pPr>
            <a:lvl2pPr>
              <a:defRPr lang="ja-JP" altLang="en-US" dirty="0" smtClean="0"/>
            </a:lvl2pPr>
            <a:lvl3pPr>
              <a:defRPr lang="ja-JP" altLang="en-US" dirty="0" smtClean="0"/>
            </a:lvl3pPr>
            <a:lvl4pPr>
              <a:defRPr lang="ja-JP" altLang="en-US" dirty="0" smtClean="0"/>
            </a:lvl4pPr>
            <a:lvl5pPr>
              <a:defRPr lang="en-US" altLang="ja-JP" dirty="0" smtClean="0"/>
            </a:lvl5pPr>
          </a:lstStyle>
          <a:p>
            <a:pPr lvl="0"/>
            <a:r>
              <a:rPr kumimoji="1" lang="ja-JP" altLang="en-US" dirty="0"/>
              <a:t>本文を入力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文章を入力</a:t>
            </a:r>
            <a:endParaRPr kumimoji="1" lang="en-US" altLang="ja-JP" dirty="0"/>
          </a:p>
        </p:txBody>
      </p:sp>
      <p:sp>
        <p:nvSpPr>
          <p:cNvPr id="10" name="PageNumber"/>
          <p:cNvSpPr txBox="1"/>
          <p:nvPr userDrawn="1"/>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tx1">
                    <a:lumMod val="50000"/>
                    <a:lumOff val="50000"/>
                  </a:schemeClr>
                </a:solidFill>
                <a:latin typeface="+mn-lt"/>
                <a:ea typeface="+mn-ea"/>
              </a:rPr>
              <a:pPr fontAlgn="base">
                <a:spcBef>
                  <a:spcPct val="0"/>
                </a:spcBef>
                <a:spcAft>
                  <a:spcPct val="0"/>
                </a:spcAft>
                <a:defRPr/>
              </a:pPr>
              <a:t>‹#›</a:t>
            </a:fld>
            <a:endParaRPr lang="en-US" altLang="ja-JP" sz="1067" b="0" baseline="0" dirty="0">
              <a:solidFill>
                <a:schemeClr val="tx1">
                  <a:lumMod val="50000"/>
                  <a:lumOff val="50000"/>
                </a:schemeClr>
              </a:solidFill>
              <a:latin typeface="+mn-lt"/>
              <a:ea typeface="+mn-ea"/>
            </a:endParaRPr>
          </a:p>
        </p:txBody>
      </p:sp>
      <p:pic>
        <p:nvPicPr>
          <p:cNvPr id="16" name="図 15"/>
          <p:cNvPicPr>
            <a:picLocks noChangeAspect="1"/>
          </p:cNvPicPr>
          <p:nvPr userDrawn="1"/>
        </p:nvPicPr>
        <p:blipFill>
          <a:blip r:embed="rId2"/>
          <a:stretch>
            <a:fillRect/>
          </a:stretch>
        </p:blipFill>
        <p:spPr bwMode="gray">
          <a:xfrm>
            <a:off x="9616302" y="6517511"/>
            <a:ext cx="2311647" cy="182055"/>
          </a:xfrm>
          <a:prstGeom prst="rect">
            <a:avLst/>
          </a:prstGeom>
        </p:spPr>
      </p:pic>
      <p:sp>
        <p:nvSpPr>
          <p:cNvPr id="11" name="タイトル プレースホルダー"/>
          <p:cNvSpPr>
            <a:spLocks noGrp="1"/>
          </p:cNvSpPr>
          <p:nvPr>
            <p:ph type="title" hasCustomPrompt="1"/>
          </p:nvPr>
        </p:nvSpPr>
        <p:spPr bwMode="gray">
          <a:xfrm>
            <a:off x="263524" y="204597"/>
            <a:ext cx="11664955" cy="615555"/>
          </a:xfrm>
          <a:prstGeom prst="rect">
            <a:avLst/>
          </a:prstGeom>
        </p:spPr>
        <p:txBody>
          <a:bodyPr vert="horz" wrap="square" lIns="91440" tIns="45720" rIns="91440" bIns="45720" rtlCol="0" anchor="ctr">
            <a:noAutofit/>
          </a:bodyPr>
          <a:lstStyle/>
          <a:p>
            <a:pPr lvl="0"/>
            <a:r>
              <a:rPr kumimoji="1" lang="ja-JP" altLang="en-US" dirty="0"/>
              <a:t>タイトルを入力</a:t>
            </a:r>
          </a:p>
        </p:txBody>
      </p:sp>
      <p:sp>
        <p:nvSpPr>
          <p:cNvPr id="8" name="正方形/長方形 7"/>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655560459"/>
      </p:ext>
    </p:extLst>
  </p:cSld>
  <p:clrMapOvr>
    <a:masterClrMapping/>
  </p:clrMapOvr>
  <p:extLst>
    <p:ext uri="{DCECCB84-F9BA-43D5-87BE-67443E8EF086}">
      <p15:sldGuideLst xmlns:p15="http://schemas.microsoft.com/office/powerpoint/2012/main">
        <p15:guide id="1" orient="horz" pos="640">
          <p15:clr>
            <a:srgbClr val="A4A3A4"/>
          </p15:clr>
        </p15:guide>
        <p15:guide id="2" orient="horz" pos="3884">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line Only(white)">
    <p:bg bwMode="ltGray">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 name="PageNumber"/>
          <p:cNvSpPr txBox="1"/>
          <p:nvPr userDrawn="1"/>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tx1">
                    <a:lumMod val="50000"/>
                    <a:lumOff val="50000"/>
                  </a:schemeClr>
                </a:solidFill>
                <a:latin typeface="+mn-lt"/>
                <a:ea typeface="+mn-ea"/>
              </a:rPr>
              <a:pPr fontAlgn="base">
                <a:spcBef>
                  <a:spcPct val="0"/>
                </a:spcBef>
                <a:spcAft>
                  <a:spcPct val="0"/>
                </a:spcAft>
                <a:defRPr/>
              </a:pPr>
              <a:t>‹#›</a:t>
            </a:fld>
            <a:endParaRPr lang="en-US" altLang="ja-JP" sz="1067" b="0" baseline="0" dirty="0">
              <a:solidFill>
                <a:schemeClr val="tx1">
                  <a:lumMod val="50000"/>
                  <a:lumOff val="50000"/>
                </a:schemeClr>
              </a:solidFill>
              <a:latin typeface="+mn-lt"/>
              <a:ea typeface="+mn-ea"/>
            </a:endParaRPr>
          </a:p>
        </p:txBody>
      </p:sp>
      <p:pic>
        <p:nvPicPr>
          <p:cNvPr id="10" name="図 9"/>
          <p:cNvPicPr>
            <a:picLocks noChangeAspect="1"/>
          </p:cNvPicPr>
          <p:nvPr userDrawn="1"/>
        </p:nvPicPr>
        <p:blipFill>
          <a:blip r:embed="rId3"/>
          <a:stretch>
            <a:fillRect/>
          </a:stretch>
        </p:blipFill>
        <p:spPr bwMode="gray">
          <a:xfrm>
            <a:off x="9616302" y="6517511"/>
            <a:ext cx="2311647" cy="182055"/>
          </a:xfrm>
          <a:prstGeom prst="rect">
            <a:avLst/>
          </a:prstGeom>
        </p:spPr>
      </p:pic>
      <p:sp>
        <p:nvSpPr>
          <p:cNvPr id="8" name="タイトル プレースホルダー"/>
          <p:cNvSpPr>
            <a:spLocks noGrp="1"/>
          </p:cNvSpPr>
          <p:nvPr>
            <p:ph type="title" hasCustomPrompt="1"/>
          </p:nvPr>
        </p:nvSpPr>
        <p:spPr bwMode="gray">
          <a:xfrm>
            <a:off x="263524" y="204597"/>
            <a:ext cx="11664955" cy="615555"/>
          </a:xfrm>
          <a:prstGeom prst="rect">
            <a:avLst/>
          </a:prstGeom>
        </p:spPr>
        <p:txBody>
          <a:bodyPr vert="horz" wrap="square" lIns="91440" tIns="45720" rIns="91440" bIns="45720" rtlCol="0" anchor="ctr">
            <a:noAutofit/>
          </a:bodyPr>
          <a:lstStyle/>
          <a:p>
            <a:pPr lvl="0"/>
            <a:r>
              <a:rPr kumimoji="1" lang="ja-JP" altLang="en-US" dirty="0"/>
              <a:t>タイトルを入力</a:t>
            </a:r>
          </a:p>
        </p:txBody>
      </p:sp>
      <p:sp>
        <p:nvSpPr>
          <p:cNvPr id="9" name="正方形/長方形 8"/>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1639503283"/>
      </p:ext>
    </p:extLst>
  </p:cSld>
  <p:clrMapOvr>
    <a:masterClrMapping/>
  </p:clrMapOvr>
  <p:extLst>
    <p:ext uri="{DCECCB84-F9BA-43D5-87BE-67443E8EF086}">
      <p15:sldGuideLst xmlns:p15="http://schemas.microsoft.com/office/powerpoint/2012/main">
        <p15:guide id="1" orient="horz" pos="731">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line ＆ Contents(whit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コンテンツ プレースホルダー"/>
          <p:cNvSpPr>
            <a:spLocks noGrp="1"/>
          </p:cNvSpPr>
          <p:nvPr>
            <p:ph sz="quarter" idx="12" hasCustomPrompt="1"/>
          </p:nvPr>
        </p:nvSpPr>
        <p:spPr>
          <a:xfrm>
            <a:off x="263529" y="1172637"/>
            <a:ext cx="11664951" cy="4993213"/>
          </a:xfrm>
          <a:prstGeom prst="rect">
            <a:avLst/>
          </a:prstGeom>
        </p:spPr>
        <p:txBody>
          <a:bodyPr vert="horz" lIns="91440" tIns="45720" rIns="91440" bIns="45720" rtlCol="0">
            <a:noAutofit/>
          </a:bodyPr>
          <a:lstStyle>
            <a:lvl1pPr>
              <a:defRPr lang="ja-JP" altLang="en-US" dirty="0" smtClean="0"/>
            </a:lvl1pPr>
            <a:lvl2pPr>
              <a:defRPr lang="ja-JP" altLang="en-US" dirty="0" smtClean="0"/>
            </a:lvl2pPr>
            <a:lvl3pPr>
              <a:defRPr lang="ja-JP" altLang="en-US" dirty="0" smtClean="0"/>
            </a:lvl3pPr>
            <a:lvl4pPr>
              <a:defRPr lang="ja-JP" altLang="en-US" dirty="0" smtClean="0"/>
            </a:lvl4pPr>
            <a:lvl5pPr>
              <a:defRPr lang="en-US" altLang="ja-JP" dirty="0" smtClean="0"/>
            </a:lvl5pPr>
          </a:lstStyle>
          <a:p>
            <a:pPr lvl="0"/>
            <a:r>
              <a:rPr kumimoji="1" lang="ja-JP" altLang="en-US" dirty="0"/>
              <a:t>本文を入力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文章を入力</a:t>
            </a:r>
            <a:endParaRPr kumimoji="1" lang="en-US" altLang="ja-JP" dirty="0"/>
          </a:p>
        </p:txBody>
      </p:sp>
      <p:sp>
        <p:nvSpPr>
          <p:cNvPr id="8" name="PageNumber"/>
          <p:cNvSpPr txBox="1"/>
          <p:nvPr userDrawn="1"/>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tx1">
                    <a:lumMod val="50000"/>
                    <a:lumOff val="50000"/>
                  </a:schemeClr>
                </a:solidFill>
                <a:latin typeface="+mn-lt"/>
                <a:ea typeface="+mn-ea"/>
              </a:rPr>
              <a:pPr fontAlgn="base">
                <a:spcBef>
                  <a:spcPct val="0"/>
                </a:spcBef>
                <a:spcAft>
                  <a:spcPct val="0"/>
                </a:spcAft>
                <a:defRPr/>
              </a:pPr>
              <a:t>‹#›</a:t>
            </a:fld>
            <a:endParaRPr lang="en-US" altLang="ja-JP" sz="1067" b="0" baseline="0" dirty="0">
              <a:solidFill>
                <a:schemeClr val="tx1">
                  <a:lumMod val="50000"/>
                  <a:lumOff val="50000"/>
                </a:schemeClr>
              </a:solidFill>
              <a:latin typeface="+mn-lt"/>
              <a:ea typeface="+mn-ea"/>
            </a:endParaRPr>
          </a:p>
        </p:txBody>
      </p:sp>
      <p:pic>
        <p:nvPicPr>
          <p:cNvPr id="11" name="図 10"/>
          <p:cNvPicPr>
            <a:picLocks noChangeAspect="1"/>
          </p:cNvPicPr>
          <p:nvPr userDrawn="1"/>
        </p:nvPicPr>
        <p:blipFill>
          <a:blip r:embed="rId3"/>
          <a:stretch>
            <a:fillRect/>
          </a:stretch>
        </p:blipFill>
        <p:spPr bwMode="gray">
          <a:xfrm>
            <a:off x="9616302" y="6517511"/>
            <a:ext cx="2311647" cy="182055"/>
          </a:xfrm>
          <a:prstGeom prst="rect">
            <a:avLst/>
          </a:prstGeom>
        </p:spPr>
      </p:pic>
      <p:sp>
        <p:nvSpPr>
          <p:cNvPr id="7" name="タイトル プレースホルダー"/>
          <p:cNvSpPr>
            <a:spLocks noGrp="1"/>
          </p:cNvSpPr>
          <p:nvPr>
            <p:ph type="title" hasCustomPrompt="1"/>
          </p:nvPr>
        </p:nvSpPr>
        <p:spPr bwMode="gray">
          <a:xfrm>
            <a:off x="263524" y="204597"/>
            <a:ext cx="11664955" cy="615555"/>
          </a:xfrm>
          <a:prstGeom prst="rect">
            <a:avLst/>
          </a:prstGeom>
        </p:spPr>
        <p:txBody>
          <a:bodyPr vert="horz" wrap="square" lIns="91440" tIns="45720" rIns="91440" bIns="45720" rtlCol="0" anchor="ctr">
            <a:noAutofit/>
          </a:bodyPr>
          <a:lstStyle/>
          <a:p>
            <a:pPr lvl="0"/>
            <a:r>
              <a:rPr kumimoji="1" lang="ja-JP" altLang="en-US" dirty="0"/>
              <a:t>タイトルを入力</a:t>
            </a:r>
          </a:p>
        </p:txBody>
      </p:sp>
      <p:sp>
        <p:nvSpPr>
          <p:cNvPr id="10" name="正方形/長方形 9"/>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2437238410"/>
      </p:ext>
    </p:extLst>
  </p:cSld>
  <p:clrMapOvr>
    <a:masterClrMapping/>
  </p:clrMapOvr>
  <p:extLst>
    <p:ext uri="{DCECCB84-F9BA-43D5-87BE-67443E8EF086}">
      <p15:sldGuideLst xmlns:p15="http://schemas.microsoft.com/office/powerpoint/2012/main">
        <p15:guide id="1" orient="horz" pos="3884">
          <p15:clr>
            <a:srgbClr val="A4A3A4"/>
          </p15:clr>
        </p15:guide>
        <p15:guide id="2" orient="horz" pos="731">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ead line &amp; Contents(whit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コンテンツ プレースホルダー"/>
          <p:cNvSpPr>
            <a:spLocks noGrp="1"/>
          </p:cNvSpPr>
          <p:nvPr>
            <p:ph sz="quarter" idx="12" hasCustomPrompt="1"/>
          </p:nvPr>
        </p:nvSpPr>
        <p:spPr>
          <a:xfrm>
            <a:off x="263529" y="2024065"/>
            <a:ext cx="11664951" cy="4141785"/>
          </a:xfrm>
          <a:prstGeom prst="rect">
            <a:avLst/>
          </a:prstGeom>
        </p:spPr>
        <p:txBody>
          <a:bodyPr vert="horz" lIns="91440" tIns="45720" rIns="91440" bIns="45720" rtlCol="0">
            <a:noAutofit/>
          </a:bodyPr>
          <a:lstStyle>
            <a:lvl1pPr>
              <a:defRPr lang="ja-JP" altLang="en-US" dirty="0" smtClean="0"/>
            </a:lvl1pPr>
            <a:lvl2pPr>
              <a:defRPr lang="ja-JP" altLang="en-US" dirty="0" smtClean="0"/>
            </a:lvl2pPr>
            <a:lvl3pPr>
              <a:defRPr lang="ja-JP" altLang="en-US" dirty="0" smtClean="0"/>
            </a:lvl3pPr>
            <a:lvl4pPr>
              <a:defRPr lang="ja-JP" altLang="en-US" dirty="0" smtClean="0"/>
            </a:lvl4pPr>
            <a:lvl5pPr>
              <a:defRPr lang="en-US" altLang="ja-JP" dirty="0" smtClean="0"/>
            </a:lvl5pPr>
          </a:lstStyle>
          <a:p>
            <a:pPr lvl="0"/>
            <a:r>
              <a:rPr kumimoji="1" lang="ja-JP" altLang="en-US" dirty="0"/>
              <a:t>本文を入力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文章を入力</a:t>
            </a:r>
            <a:endParaRPr kumimoji="1" lang="en-US" altLang="ja-JP" dirty="0"/>
          </a:p>
        </p:txBody>
      </p:sp>
      <p:sp>
        <p:nvSpPr>
          <p:cNvPr id="4" name="テキスト プレースホルダー 3"/>
          <p:cNvSpPr>
            <a:spLocks noGrp="1"/>
          </p:cNvSpPr>
          <p:nvPr>
            <p:ph type="body" sz="quarter" idx="13" hasCustomPrompt="1"/>
          </p:nvPr>
        </p:nvSpPr>
        <p:spPr>
          <a:xfrm>
            <a:off x="263529" y="1010628"/>
            <a:ext cx="11664950" cy="822442"/>
          </a:xfrm>
        </p:spPr>
        <p:txBody>
          <a:bodyPr anchor="ctr"/>
          <a:lstStyle>
            <a:lvl1pPr marL="0" indent="0">
              <a:lnSpc>
                <a:spcPct val="110000"/>
              </a:lnSpc>
              <a:spcBef>
                <a:spcPts val="100"/>
              </a:spcBef>
              <a:buFontTx/>
              <a:buNone/>
              <a:defRPr sz="2600"/>
            </a:lvl1pPr>
            <a:lvl2pPr marL="355557" indent="0">
              <a:buFontTx/>
              <a:buNone/>
              <a:defRPr sz="2600"/>
            </a:lvl2pPr>
            <a:lvl3pPr marL="598942" indent="0">
              <a:buFontTx/>
              <a:buNone/>
              <a:defRPr sz="2600"/>
            </a:lvl3pPr>
            <a:lvl4pPr marL="719578" indent="0">
              <a:buFontTx/>
              <a:buNone/>
              <a:defRPr sz="2600"/>
            </a:lvl4pPr>
            <a:lvl5pPr marL="835982" indent="0">
              <a:buFontTx/>
              <a:buNone/>
              <a:defRPr sz="2600"/>
            </a:lvl5pPr>
          </a:lstStyle>
          <a:p>
            <a:pPr lvl="0"/>
            <a:r>
              <a:rPr kumimoji="1" lang="ja-JP" altLang="en-US" dirty="0"/>
              <a:t>リード文が１行・２行ともにこのレイアウトで入力</a:t>
            </a:r>
          </a:p>
        </p:txBody>
      </p:sp>
      <p:sp>
        <p:nvSpPr>
          <p:cNvPr id="9" name="PageNumber"/>
          <p:cNvSpPr txBox="1"/>
          <p:nvPr userDrawn="1"/>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tx1">
                    <a:lumMod val="50000"/>
                    <a:lumOff val="50000"/>
                  </a:schemeClr>
                </a:solidFill>
                <a:latin typeface="+mn-lt"/>
                <a:ea typeface="+mn-ea"/>
              </a:rPr>
              <a:pPr fontAlgn="base">
                <a:spcBef>
                  <a:spcPct val="0"/>
                </a:spcBef>
                <a:spcAft>
                  <a:spcPct val="0"/>
                </a:spcAft>
                <a:defRPr/>
              </a:pPr>
              <a:t>‹#›</a:t>
            </a:fld>
            <a:endParaRPr lang="en-US" altLang="ja-JP" sz="1067" b="0" baseline="0" dirty="0">
              <a:solidFill>
                <a:schemeClr val="tx1">
                  <a:lumMod val="50000"/>
                  <a:lumOff val="50000"/>
                </a:schemeClr>
              </a:solidFill>
              <a:latin typeface="+mn-lt"/>
              <a:ea typeface="+mn-ea"/>
            </a:endParaRPr>
          </a:p>
        </p:txBody>
      </p:sp>
      <p:pic>
        <p:nvPicPr>
          <p:cNvPr id="12" name="図 11"/>
          <p:cNvPicPr>
            <a:picLocks noChangeAspect="1"/>
          </p:cNvPicPr>
          <p:nvPr userDrawn="1"/>
        </p:nvPicPr>
        <p:blipFill>
          <a:blip r:embed="rId3"/>
          <a:stretch>
            <a:fillRect/>
          </a:stretch>
        </p:blipFill>
        <p:spPr bwMode="gray">
          <a:xfrm>
            <a:off x="9616302" y="6517511"/>
            <a:ext cx="2311647" cy="182055"/>
          </a:xfrm>
          <a:prstGeom prst="rect">
            <a:avLst/>
          </a:prstGeom>
        </p:spPr>
      </p:pic>
      <p:sp>
        <p:nvSpPr>
          <p:cNvPr id="10" name="タイトル プレースホルダー"/>
          <p:cNvSpPr>
            <a:spLocks noGrp="1"/>
          </p:cNvSpPr>
          <p:nvPr>
            <p:ph type="title" hasCustomPrompt="1"/>
          </p:nvPr>
        </p:nvSpPr>
        <p:spPr bwMode="gray">
          <a:xfrm>
            <a:off x="263524" y="204597"/>
            <a:ext cx="11664955" cy="615555"/>
          </a:xfrm>
          <a:prstGeom prst="rect">
            <a:avLst/>
          </a:prstGeom>
        </p:spPr>
        <p:txBody>
          <a:bodyPr vert="horz" wrap="square" lIns="91440" tIns="45720" rIns="91440" bIns="45720" rtlCol="0" anchor="ctr">
            <a:noAutofit/>
          </a:bodyPr>
          <a:lstStyle/>
          <a:p>
            <a:pPr lvl="0"/>
            <a:r>
              <a:rPr kumimoji="1" lang="ja-JP" altLang="en-US" dirty="0"/>
              <a:t>タイトルを入力</a:t>
            </a:r>
          </a:p>
        </p:txBody>
      </p:sp>
      <p:sp>
        <p:nvSpPr>
          <p:cNvPr id="13" name="正方形/長方形 12"/>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2856797053"/>
      </p:ext>
    </p:extLst>
  </p:cSld>
  <p:clrMapOvr>
    <a:masterClrMapping/>
  </p:clrMapOvr>
  <p:hf hdr="0" dt="0"/>
  <p:extLst>
    <p:ext uri="{DCECCB84-F9BA-43D5-87BE-67443E8EF086}">
      <p15:sldGuideLst xmlns:p15="http://schemas.microsoft.com/office/powerpoint/2012/main">
        <p15:guide id="1" orient="horz" pos="3884">
          <p15:clr>
            <a:srgbClr val="A4A3A4"/>
          </p15:clr>
        </p15:guide>
        <p15:guide id="2" orient="horz" pos="1275">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white)">
    <p:bg bwMode="ltGray">
      <p:bgPr>
        <a:solidFill>
          <a:schemeClr val="bg1"/>
        </a:solidFill>
        <a:effectLst/>
      </p:bgPr>
    </p:bg>
    <p:spTree>
      <p:nvGrpSpPr>
        <p:cNvPr id="1" name=""/>
        <p:cNvGrpSpPr/>
        <p:nvPr/>
      </p:nvGrpSpPr>
      <p:grpSpPr>
        <a:xfrm>
          <a:off x="0" y="0"/>
          <a:ext cx="0" cy="0"/>
          <a:chOff x="0" y="0"/>
          <a:chExt cx="0" cy="0"/>
        </a:xfrm>
      </p:grpSpPr>
      <p:sp>
        <p:nvSpPr>
          <p:cNvPr id="6" name="PageNumber"/>
          <p:cNvSpPr txBox="1"/>
          <p:nvPr userDrawn="1"/>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tx1">
                    <a:lumMod val="50000"/>
                    <a:lumOff val="50000"/>
                  </a:schemeClr>
                </a:solidFill>
                <a:latin typeface="+mn-lt"/>
                <a:ea typeface="+mn-ea"/>
              </a:rPr>
              <a:pPr fontAlgn="base">
                <a:spcBef>
                  <a:spcPct val="0"/>
                </a:spcBef>
                <a:spcAft>
                  <a:spcPct val="0"/>
                </a:spcAft>
                <a:defRPr/>
              </a:pPr>
              <a:t>‹#›</a:t>
            </a:fld>
            <a:endParaRPr lang="en-US" altLang="ja-JP" sz="1067" b="0" baseline="0" dirty="0">
              <a:solidFill>
                <a:schemeClr val="tx1">
                  <a:lumMod val="50000"/>
                  <a:lumOff val="50000"/>
                </a:schemeClr>
              </a:solidFill>
              <a:latin typeface="+mn-lt"/>
              <a:ea typeface="+mn-ea"/>
            </a:endParaRPr>
          </a:p>
        </p:txBody>
      </p:sp>
      <p:pic>
        <p:nvPicPr>
          <p:cNvPr id="10" name="図 9"/>
          <p:cNvPicPr>
            <a:picLocks noChangeAspect="1"/>
          </p:cNvPicPr>
          <p:nvPr userDrawn="1"/>
        </p:nvPicPr>
        <p:blipFill>
          <a:blip r:embed="rId2"/>
          <a:stretch>
            <a:fillRect/>
          </a:stretch>
        </p:blipFill>
        <p:spPr bwMode="gray">
          <a:xfrm>
            <a:off x="9616302" y="6517511"/>
            <a:ext cx="2311647" cy="182055"/>
          </a:xfrm>
          <a:prstGeom prst="rect">
            <a:avLst/>
          </a:prstGeom>
        </p:spPr>
      </p:pic>
      <p:sp>
        <p:nvSpPr>
          <p:cNvPr id="7" name="正方形/長方形 6"/>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1549019112"/>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deep)">
    <p:bg bwMode="ltGray">
      <p:bgPr>
        <a:solidFill>
          <a:srgbClr val="191919"/>
        </a:solidFill>
        <a:effectLst/>
      </p:bgPr>
    </p:bg>
    <p:spTree>
      <p:nvGrpSpPr>
        <p:cNvPr id="1" name=""/>
        <p:cNvGrpSpPr/>
        <p:nvPr/>
      </p:nvGrpSpPr>
      <p:grpSpPr>
        <a:xfrm>
          <a:off x="0" y="0"/>
          <a:ext cx="0" cy="0"/>
          <a:chOff x="0" y="0"/>
          <a:chExt cx="0" cy="0"/>
        </a:xfrm>
      </p:grpSpPr>
      <p:sp>
        <p:nvSpPr>
          <p:cNvPr id="6" name="PageNumber"/>
          <p:cNvSpPr txBox="1"/>
          <p:nvPr userDrawn="1"/>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bg1"/>
                </a:solidFill>
                <a:latin typeface="+mn-lt"/>
                <a:ea typeface="+mn-ea"/>
              </a:rPr>
              <a:pPr fontAlgn="base">
                <a:spcBef>
                  <a:spcPct val="0"/>
                </a:spcBef>
                <a:spcAft>
                  <a:spcPct val="0"/>
                </a:spcAft>
                <a:defRPr/>
              </a:pPr>
              <a:t>‹#›</a:t>
            </a:fld>
            <a:endParaRPr lang="en-US" altLang="ja-JP" sz="1067" b="0" baseline="0" dirty="0">
              <a:solidFill>
                <a:schemeClr val="bg1"/>
              </a:solidFill>
              <a:latin typeface="+mn-lt"/>
              <a:ea typeface="+mn-ea"/>
            </a:endParaRPr>
          </a:p>
        </p:txBody>
      </p:sp>
      <p:pic>
        <p:nvPicPr>
          <p:cNvPr id="13" name="図 12"/>
          <p:cNvPicPr>
            <a:picLocks noChangeAspect="1"/>
          </p:cNvPicPr>
          <p:nvPr userDrawn="1"/>
        </p:nvPicPr>
        <p:blipFill>
          <a:blip r:embed="rId2">
            <a:biLevel thresh="25000"/>
          </a:blip>
          <a:stretch>
            <a:fillRect/>
          </a:stretch>
        </p:blipFill>
        <p:spPr>
          <a:xfrm>
            <a:off x="9616828" y="6517512"/>
            <a:ext cx="2311647" cy="182055"/>
          </a:xfrm>
          <a:prstGeom prst="rect">
            <a:avLst/>
          </a:prstGeom>
        </p:spPr>
      </p:pic>
      <p:sp>
        <p:nvSpPr>
          <p:cNvPr id="7" name="タイトル プレースホルダー"/>
          <p:cNvSpPr>
            <a:spLocks noGrp="1"/>
          </p:cNvSpPr>
          <p:nvPr>
            <p:ph type="title" hasCustomPrompt="1"/>
          </p:nvPr>
        </p:nvSpPr>
        <p:spPr bwMode="gray">
          <a:xfrm>
            <a:off x="263524" y="204597"/>
            <a:ext cx="11664955" cy="615555"/>
          </a:xfrm>
          <a:prstGeom prst="rect">
            <a:avLst/>
          </a:prstGeom>
        </p:spPr>
        <p:txBody>
          <a:bodyPr vert="horz" wrap="square" lIns="91440" tIns="45720" rIns="91440" bIns="45720" rtlCol="0" anchor="ctr">
            <a:noAutofit/>
          </a:bodyPr>
          <a:lstStyle>
            <a:lvl1pPr>
              <a:defRPr>
                <a:solidFill>
                  <a:schemeClr val="bg1">
                    <a:lumMod val="95000"/>
                  </a:schemeClr>
                </a:solidFill>
              </a:defRPr>
            </a:lvl1pPr>
          </a:lstStyle>
          <a:p>
            <a:pPr lvl="0"/>
            <a:r>
              <a:rPr kumimoji="1" lang="ja-JP" altLang="en-US" dirty="0"/>
              <a:t>タイトルを入力</a:t>
            </a:r>
          </a:p>
        </p:txBody>
      </p:sp>
      <p:sp>
        <p:nvSpPr>
          <p:cNvPr id="8" name="正方形/長方形 7"/>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3798256940"/>
      </p:ext>
    </p:extLst>
  </p:cSld>
  <p:clrMapOvr>
    <a:masterClrMapping/>
  </p:clrMapOvr>
  <p:extLst>
    <p:ext uri="{DCECCB84-F9BA-43D5-87BE-67443E8EF086}">
      <p15:sldGuideLst xmlns:p15="http://schemas.microsoft.com/office/powerpoint/2012/main">
        <p15:guide id="1" orient="horz" pos="640">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mp; Contents(deep)">
    <p:bg bwMode="ltGray">
      <p:bgPr>
        <a:solidFill>
          <a:srgbClr val="191919"/>
        </a:solidFill>
        <a:effectLst/>
      </p:bgPr>
    </p:bg>
    <p:spTree>
      <p:nvGrpSpPr>
        <p:cNvPr id="1" name=""/>
        <p:cNvGrpSpPr/>
        <p:nvPr/>
      </p:nvGrpSpPr>
      <p:grpSpPr>
        <a:xfrm>
          <a:off x="0" y="0"/>
          <a:ext cx="0" cy="0"/>
          <a:chOff x="0" y="0"/>
          <a:chExt cx="0" cy="0"/>
        </a:xfrm>
      </p:grpSpPr>
      <p:sp>
        <p:nvSpPr>
          <p:cNvPr id="9" name="コンテンツ プレースホルダー"/>
          <p:cNvSpPr>
            <a:spLocks noGrp="1"/>
          </p:cNvSpPr>
          <p:nvPr>
            <p:ph sz="quarter" idx="13" hasCustomPrompt="1"/>
          </p:nvPr>
        </p:nvSpPr>
        <p:spPr>
          <a:xfrm>
            <a:off x="263528" y="1016000"/>
            <a:ext cx="11664949" cy="5149850"/>
          </a:xfrm>
          <a:prstGeom prst="rect">
            <a:avLst/>
          </a:prstGeom>
        </p:spPr>
        <p:txBody>
          <a:bodyPr/>
          <a:lstStyle>
            <a:lvl1pPr marL="357666" indent="-357666">
              <a:lnSpc>
                <a:spcPct val="110000"/>
              </a:lnSpc>
              <a:spcBef>
                <a:spcPts val="600"/>
              </a:spcBef>
              <a:buClr>
                <a:schemeClr val="bg1">
                  <a:lumMod val="95000"/>
                </a:schemeClr>
              </a:buClr>
              <a:buFont typeface="Wingdings" panose="05000000000000000000" pitchFamily="2" charset="2"/>
              <a:buChar char="u"/>
              <a:defRPr sz="2400">
                <a:solidFill>
                  <a:schemeClr val="bg1">
                    <a:lumMod val="95000"/>
                  </a:schemeClr>
                </a:solidFill>
              </a:defRPr>
            </a:lvl1pPr>
            <a:lvl2pPr marL="598929" indent="-241265">
              <a:lnSpc>
                <a:spcPct val="110000"/>
              </a:lnSpc>
              <a:spcBef>
                <a:spcPts val="600"/>
              </a:spcBef>
              <a:buClr>
                <a:schemeClr val="bg1">
                  <a:lumMod val="95000"/>
                </a:schemeClr>
              </a:buClr>
              <a:buFont typeface="Wingdings" panose="05000000000000000000" pitchFamily="2" charset="2"/>
              <a:buChar char="n"/>
              <a:defRPr sz="2000">
                <a:solidFill>
                  <a:schemeClr val="bg1">
                    <a:lumMod val="95000"/>
                  </a:schemeClr>
                </a:solidFill>
              </a:defRPr>
            </a:lvl2pPr>
            <a:lvl3pPr marL="715325" indent="-116401">
              <a:lnSpc>
                <a:spcPct val="110000"/>
              </a:lnSpc>
              <a:spcBef>
                <a:spcPts val="600"/>
              </a:spcBef>
              <a:buClr>
                <a:schemeClr val="bg1">
                  <a:lumMod val="95000"/>
                </a:schemeClr>
              </a:buClr>
              <a:defRPr sz="1600">
                <a:solidFill>
                  <a:schemeClr val="bg1">
                    <a:lumMod val="95000"/>
                  </a:schemeClr>
                </a:solidFill>
              </a:defRPr>
            </a:lvl3pPr>
            <a:lvl4pPr marL="838078" indent="-118517">
              <a:lnSpc>
                <a:spcPct val="110000"/>
              </a:lnSpc>
              <a:spcBef>
                <a:spcPts val="600"/>
              </a:spcBef>
              <a:buClr>
                <a:schemeClr val="bg1">
                  <a:lumMod val="95000"/>
                </a:schemeClr>
              </a:buClr>
              <a:defRPr sz="1400">
                <a:solidFill>
                  <a:schemeClr val="bg1">
                    <a:lumMod val="95000"/>
                  </a:schemeClr>
                </a:solidFill>
              </a:defRPr>
            </a:lvl4pPr>
            <a:lvl5pPr marL="838078" indent="0">
              <a:lnSpc>
                <a:spcPct val="110000"/>
              </a:lnSpc>
              <a:spcBef>
                <a:spcPts val="500"/>
              </a:spcBef>
              <a:buClr>
                <a:schemeClr val="bg1">
                  <a:lumMod val="95000"/>
                </a:schemeClr>
              </a:buClr>
              <a:buFontTx/>
              <a:buNone/>
              <a:defRPr sz="1400" b="0">
                <a:solidFill>
                  <a:schemeClr val="bg1">
                    <a:lumMod val="95000"/>
                  </a:schemeClr>
                </a:solidFill>
              </a:defRPr>
            </a:lvl5pPr>
          </a:lstStyle>
          <a:p>
            <a:pPr lvl="0"/>
            <a:r>
              <a:rPr kumimoji="1" lang="ja-JP" altLang="en-US" dirty="0"/>
              <a:t>本文を入力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endParaRPr kumimoji="1" lang="en-US" altLang="ja-JP" dirty="0"/>
          </a:p>
          <a:p>
            <a:pPr lvl="4"/>
            <a:r>
              <a:rPr kumimoji="1" lang="ja-JP" altLang="en-US" dirty="0"/>
              <a:t>文章を入力</a:t>
            </a:r>
            <a:endParaRPr kumimoji="1" lang="en-US" altLang="ja-JP" dirty="0"/>
          </a:p>
        </p:txBody>
      </p:sp>
      <p:sp>
        <p:nvSpPr>
          <p:cNvPr id="10" name="PageNumber"/>
          <p:cNvSpPr txBox="1"/>
          <p:nvPr userDrawn="1"/>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bg1"/>
                </a:solidFill>
                <a:latin typeface="+mn-lt"/>
                <a:ea typeface="+mn-ea"/>
              </a:rPr>
              <a:pPr fontAlgn="base">
                <a:spcBef>
                  <a:spcPct val="0"/>
                </a:spcBef>
                <a:spcAft>
                  <a:spcPct val="0"/>
                </a:spcAft>
                <a:defRPr/>
              </a:pPr>
              <a:t>‹#›</a:t>
            </a:fld>
            <a:endParaRPr lang="en-US" altLang="ja-JP" sz="1067" b="0" baseline="0" dirty="0">
              <a:solidFill>
                <a:schemeClr val="bg1"/>
              </a:solidFill>
              <a:latin typeface="+mn-lt"/>
              <a:ea typeface="+mn-ea"/>
            </a:endParaRPr>
          </a:p>
        </p:txBody>
      </p:sp>
      <p:pic>
        <p:nvPicPr>
          <p:cNvPr id="12" name="図 11"/>
          <p:cNvPicPr>
            <a:picLocks noChangeAspect="1"/>
          </p:cNvPicPr>
          <p:nvPr userDrawn="1"/>
        </p:nvPicPr>
        <p:blipFill>
          <a:blip r:embed="rId2">
            <a:biLevel thresh="25000"/>
          </a:blip>
          <a:stretch>
            <a:fillRect/>
          </a:stretch>
        </p:blipFill>
        <p:spPr>
          <a:xfrm>
            <a:off x="9616828" y="6517512"/>
            <a:ext cx="2311647" cy="182055"/>
          </a:xfrm>
          <a:prstGeom prst="rect">
            <a:avLst/>
          </a:prstGeom>
        </p:spPr>
      </p:pic>
      <p:sp>
        <p:nvSpPr>
          <p:cNvPr id="8" name="タイトル プレースホルダー"/>
          <p:cNvSpPr>
            <a:spLocks noGrp="1"/>
          </p:cNvSpPr>
          <p:nvPr>
            <p:ph type="title" hasCustomPrompt="1"/>
          </p:nvPr>
        </p:nvSpPr>
        <p:spPr bwMode="gray">
          <a:xfrm>
            <a:off x="263524" y="204597"/>
            <a:ext cx="11664955" cy="615555"/>
          </a:xfrm>
          <a:prstGeom prst="rect">
            <a:avLst/>
          </a:prstGeom>
        </p:spPr>
        <p:txBody>
          <a:bodyPr vert="horz" wrap="square" lIns="91440" tIns="45720" rIns="91440" bIns="45720" rtlCol="0" anchor="ctr">
            <a:noAutofit/>
          </a:bodyPr>
          <a:lstStyle>
            <a:lvl1pPr>
              <a:defRPr>
                <a:solidFill>
                  <a:schemeClr val="bg1">
                    <a:lumMod val="95000"/>
                  </a:schemeClr>
                </a:solidFill>
              </a:defRPr>
            </a:lvl1pPr>
          </a:lstStyle>
          <a:p>
            <a:pPr lvl="0"/>
            <a:r>
              <a:rPr kumimoji="1" lang="ja-JP" altLang="en-US" dirty="0"/>
              <a:t>タイトルを入力</a:t>
            </a:r>
          </a:p>
        </p:txBody>
      </p:sp>
      <p:sp>
        <p:nvSpPr>
          <p:cNvPr id="7" name="正方形/長方形 6"/>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2633208170"/>
      </p:ext>
    </p:extLst>
  </p:cSld>
  <p:clrMapOvr>
    <a:masterClrMapping/>
  </p:clrMapOvr>
  <p:extLst>
    <p:ext uri="{DCECCB84-F9BA-43D5-87BE-67443E8EF086}">
      <p15:sldGuideLst xmlns:p15="http://schemas.microsoft.com/office/powerpoint/2012/main">
        <p15:guide id="1" orient="horz" pos="640">
          <p15:clr>
            <a:srgbClr val="A4A3A4"/>
          </p15:clr>
        </p15:guide>
        <p15:guide id="2" orient="horz" pos="3884">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line Only(deep)">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ageNumber"/>
          <p:cNvSpPr txBox="1"/>
          <p:nvPr userDrawn="1"/>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bg1"/>
                </a:solidFill>
                <a:latin typeface="+mn-lt"/>
                <a:ea typeface="+mn-ea"/>
              </a:rPr>
              <a:pPr fontAlgn="base">
                <a:spcBef>
                  <a:spcPct val="0"/>
                </a:spcBef>
                <a:spcAft>
                  <a:spcPct val="0"/>
                </a:spcAft>
                <a:defRPr/>
              </a:pPr>
              <a:t>‹#›</a:t>
            </a:fld>
            <a:endParaRPr lang="en-US" altLang="ja-JP" sz="1067" b="0" baseline="0" dirty="0">
              <a:solidFill>
                <a:schemeClr val="bg1"/>
              </a:solidFill>
              <a:latin typeface="+mn-lt"/>
              <a:ea typeface="+mn-ea"/>
            </a:endParaRPr>
          </a:p>
        </p:txBody>
      </p:sp>
      <p:pic>
        <p:nvPicPr>
          <p:cNvPr id="10" name="図 9"/>
          <p:cNvPicPr>
            <a:picLocks noChangeAspect="1"/>
          </p:cNvPicPr>
          <p:nvPr userDrawn="1"/>
        </p:nvPicPr>
        <p:blipFill>
          <a:blip r:embed="rId3">
            <a:biLevel thresh="25000"/>
          </a:blip>
          <a:stretch>
            <a:fillRect/>
          </a:stretch>
        </p:blipFill>
        <p:spPr>
          <a:xfrm>
            <a:off x="9616828" y="6517512"/>
            <a:ext cx="2311647" cy="182055"/>
          </a:xfrm>
          <a:prstGeom prst="rect">
            <a:avLst/>
          </a:prstGeom>
        </p:spPr>
      </p:pic>
      <p:sp>
        <p:nvSpPr>
          <p:cNvPr id="8" name="タイトル プレースホルダー"/>
          <p:cNvSpPr>
            <a:spLocks noGrp="1"/>
          </p:cNvSpPr>
          <p:nvPr>
            <p:ph type="title" hasCustomPrompt="1"/>
          </p:nvPr>
        </p:nvSpPr>
        <p:spPr bwMode="gray">
          <a:xfrm>
            <a:off x="263524" y="204597"/>
            <a:ext cx="11664955" cy="615555"/>
          </a:xfrm>
          <a:prstGeom prst="rect">
            <a:avLst/>
          </a:prstGeom>
        </p:spPr>
        <p:txBody>
          <a:bodyPr vert="horz" wrap="square" lIns="91440" tIns="45720" rIns="91440" bIns="45720" rtlCol="0" anchor="ctr">
            <a:noAutofit/>
          </a:bodyPr>
          <a:lstStyle>
            <a:lvl1pPr>
              <a:defRPr>
                <a:solidFill>
                  <a:schemeClr val="bg1">
                    <a:lumMod val="95000"/>
                  </a:schemeClr>
                </a:solidFill>
              </a:defRPr>
            </a:lvl1pPr>
          </a:lstStyle>
          <a:p>
            <a:pPr lvl="0"/>
            <a:r>
              <a:rPr kumimoji="1" lang="ja-JP" altLang="en-US" dirty="0"/>
              <a:t>タイトルを入力</a:t>
            </a:r>
          </a:p>
        </p:txBody>
      </p:sp>
      <p:sp>
        <p:nvSpPr>
          <p:cNvPr id="7" name="正方形/長方形 6"/>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1068023014"/>
      </p:ext>
    </p:extLst>
  </p:cSld>
  <p:clrMapOvr>
    <a:masterClrMapping/>
  </p:clrMapOvr>
  <p:extLst>
    <p:ext uri="{DCECCB84-F9BA-43D5-87BE-67443E8EF086}">
      <p15:sldGuideLst xmlns:p15="http://schemas.microsoft.com/office/powerpoint/2012/main">
        <p15:guide id="1" orient="horz" pos="731">
          <p15:clr>
            <a:srgbClr val="A4A3A4"/>
          </p15:clr>
        </p15:guide>
        <p15:guide id="2" pos="3840">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line ＆ Contents(deep)">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コンテンツ プレースホルダー"/>
          <p:cNvSpPr>
            <a:spLocks noGrp="1"/>
          </p:cNvSpPr>
          <p:nvPr>
            <p:ph sz="quarter" idx="13" hasCustomPrompt="1"/>
          </p:nvPr>
        </p:nvSpPr>
        <p:spPr>
          <a:xfrm>
            <a:off x="263529" y="1172637"/>
            <a:ext cx="11664951" cy="4993213"/>
          </a:xfrm>
          <a:prstGeom prst="rect">
            <a:avLst/>
          </a:prstGeom>
        </p:spPr>
        <p:txBody>
          <a:bodyPr vert="horz" lIns="91440" tIns="45720" rIns="91440" bIns="45720" rtlCol="0">
            <a:noAutofit/>
          </a:bodyPr>
          <a:lstStyle>
            <a:lvl1pPr>
              <a:buClr>
                <a:schemeClr val="bg1">
                  <a:lumMod val="95000"/>
                </a:schemeClr>
              </a:buClr>
              <a:defRPr lang="ja-JP" altLang="en-US" dirty="0" smtClean="0">
                <a:solidFill>
                  <a:schemeClr val="bg1">
                    <a:lumMod val="95000"/>
                  </a:schemeClr>
                </a:solidFill>
              </a:defRPr>
            </a:lvl1pPr>
            <a:lvl2pPr>
              <a:buClr>
                <a:schemeClr val="bg1">
                  <a:lumMod val="95000"/>
                </a:schemeClr>
              </a:buClr>
              <a:defRPr lang="ja-JP" altLang="en-US" dirty="0" smtClean="0">
                <a:solidFill>
                  <a:schemeClr val="bg1">
                    <a:lumMod val="95000"/>
                  </a:schemeClr>
                </a:solidFill>
              </a:defRPr>
            </a:lvl2pPr>
            <a:lvl3pPr>
              <a:buClr>
                <a:schemeClr val="bg1">
                  <a:lumMod val="95000"/>
                </a:schemeClr>
              </a:buClr>
              <a:defRPr lang="ja-JP" altLang="en-US" dirty="0" smtClean="0">
                <a:solidFill>
                  <a:schemeClr val="bg1">
                    <a:lumMod val="95000"/>
                  </a:schemeClr>
                </a:solidFill>
              </a:defRPr>
            </a:lvl3pPr>
            <a:lvl4pPr>
              <a:buClr>
                <a:schemeClr val="bg1">
                  <a:lumMod val="95000"/>
                </a:schemeClr>
              </a:buClr>
              <a:defRPr lang="en-US" altLang="ja-JP" dirty="0" smtClean="0">
                <a:solidFill>
                  <a:schemeClr val="bg1">
                    <a:lumMod val="95000"/>
                  </a:schemeClr>
                </a:solidFill>
              </a:defRPr>
            </a:lvl4pPr>
            <a:lvl5pPr>
              <a:buClr>
                <a:schemeClr val="bg1">
                  <a:lumMod val="95000"/>
                </a:schemeClr>
              </a:buClr>
              <a:defRPr lang="en-US" altLang="ja-JP" dirty="0" smtClean="0">
                <a:solidFill>
                  <a:schemeClr val="bg1">
                    <a:lumMod val="95000"/>
                  </a:schemeClr>
                </a:solidFill>
              </a:defRPr>
            </a:lvl5pPr>
          </a:lstStyle>
          <a:p>
            <a:pPr marL="357666" lvl="0" indent="-357666">
              <a:buClr>
                <a:schemeClr val="bg1">
                  <a:lumMod val="95000"/>
                </a:schemeClr>
              </a:buClr>
            </a:pPr>
            <a:r>
              <a:rPr kumimoji="1" lang="ja-JP" altLang="en-US" dirty="0"/>
              <a:t>本文を入力</a:t>
            </a:r>
          </a:p>
          <a:p>
            <a:pPr marL="598929" lvl="1" indent="-241265">
              <a:buClr>
                <a:schemeClr val="bg1">
                  <a:lumMod val="95000"/>
                </a:schemeClr>
              </a:buClr>
            </a:pPr>
            <a:r>
              <a:rPr kumimoji="1" lang="ja-JP" altLang="en-US" dirty="0"/>
              <a:t>第 </a:t>
            </a:r>
            <a:r>
              <a:rPr kumimoji="1" lang="en-US" altLang="ja-JP" dirty="0"/>
              <a:t>2 </a:t>
            </a:r>
            <a:r>
              <a:rPr kumimoji="1" lang="ja-JP" altLang="en-US" dirty="0"/>
              <a:t>レベル</a:t>
            </a:r>
          </a:p>
          <a:p>
            <a:pPr marL="715325" lvl="2" indent="-116401">
              <a:buClr>
                <a:schemeClr val="bg1">
                  <a:lumMod val="95000"/>
                </a:schemeClr>
              </a:buClr>
            </a:pPr>
            <a:r>
              <a:rPr kumimoji="1" lang="ja-JP" altLang="en-US" dirty="0"/>
              <a:t>第 </a:t>
            </a:r>
            <a:r>
              <a:rPr kumimoji="1" lang="en-US" altLang="ja-JP" dirty="0"/>
              <a:t>3 </a:t>
            </a:r>
            <a:r>
              <a:rPr kumimoji="1" lang="ja-JP" altLang="en-US" dirty="0"/>
              <a:t>レベル</a:t>
            </a:r>
          </a:p>
          <a:p>
            <a:pPr marL="838078" lvl="3" indent="-118517">
              <a:buClr>
                <a:schemeClr val="bg1">
                  <a:lumMod val="95000"/>
                </a:schemeClr>
              </a:buClr>
            </a:pPr>
            <a:r>
              <a:rPr kumimoji="1" lang="ja-JP" altLang="en-US" dirty="0"/>
              <a:t>第 </a:t>
            </a:r>
            <a:r>
              <a:rPr kumimoji="1" lang="en-US" altLang="ja-JP" dirty="0"/>
              <a:t>4 </a:t>
            </a:r>
            <a:r>
              <a:rPr kumimoji="1" lang="ja-JP" altLang="en-US" dirty="0"/>
              <a:t>レベル</a:t>
            </a:r>
            <a:endParaRPr kumimoji="1" lang="en-US" altLang="ja-JP" dirty="0"/>
          </a:p>
          <a:p>
            <a:pPr marL="838078" lvl="4"/>
            <a:r>
              <a:rPr kumimoji="1" lang="ja-JP" altLang="en-US" dirty="0"/>
              <a:t>文章を入力</a:t>
            </a:r>
            <a:endParaRPr kumimoji="1" lang="en-US" altLang="ja-JP" dirty="0"/>
          </a:p>
        </p:txBody>
      </p:sp>
      <p:sp>
        <p:nvSpPr>
          <p:cNvPr id="7" name="PageNumber"/>
          <p:cNvSpPr txBox="1"/>
          <p:nvPr userDrawn="1"/>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bg1"/>
                </a:solidFill>
                <a:latin typeface="+mn-lt"/>
                <a:ea typeface="+mn-ea"/>
              </a:rPr>
              <a:pPr fontAlgn="base">
                <a:spcBef>
                  <a:spcPct val="0"/>
                </a:spcBef>
                <a:spcAft>
                  <a:spcPct val="0"/>
                </a:spcAft>
                <a:defRPr/>
              </a:pPr>
              <a:t>‹#›</a:t>
            </a:fld>
            <a:endParaRPr lang="en-US" altLang="ja-JP" sz="1067" b="0" baseline="0" dirty="0">
              <a:solidFill>
                <a:schemeClr val="bg1"/>
              </a:solidFill>
              <a:latin typeface="+mn-lt"/>
              <a:ea typeface="+mn-ea"/>
            </a:endParaRPr>
          </a:p>
        </p:txBody>
      </p:sp>
      <p:pic>
        <p:nvPicPr>
          <p:cNvPr id="11" name="図 10"/>
          <p:cNvPicPr>
            <a:picLocks noChangeAspect="1"/>
          </p:cNvPicPr>
          <p:nvPr userDrawn="1"/>
        </p:nvPicPr>
        <p:blipFill>
          <a:blip r:embed="rId3">
            <a:biLevel thresh="25000"/>
          </a:blip>
          <a:stretch>
            <a:fillRect/>
          </a:stretch>
        </p:blipFill>
        <p:spPr>
          <a:xfrm>
            <a:off x="9616828" y="6517512"/>
            <a:ext cx="2311647" cy="182055"/>
          </a:xfrm>
          <a:prstGeom prst="rect">
            <a:avLst/>
          </a:prstGeom>
        </p:spPr>
      </p:pic>
      <p:sp>
        <p:nvSpPr>
          <p:cNvPr id="10" name="タイトル プレースホルダー"/>
          <p:cNvSpPr>
            <a:spLocks noGrp="1"/>
          </p:cNvSpPr>
          <p:nvPr>
            <p:ph type="title" hasCustomPrompt="1"/>
          </p:nvPr>
        </p:nvSpPr>
        <p:spPr bwMode="gray">
          <a:xfrm>
            <a:off x="263524" y="204597"/>
            <a:ext cx="11664955" cy="615555"/>
          </a:xfrm>
          <a:prstGeom prst="rect">
            <a:avLst/>
          </a:prstGeom>
        </p:spPr>
        <p:txBody>
          <a:bodyPr vert="horz" wrap="square" lIns="91440" tIns="45720" rIns="91440" bIns="45720" rtlCol="0" anchor="ctr">
            <a:noAutofit/>
          </a:bodyPr>
          <a:lstStyle>
            <a:lvl1pPr>
              <a:defRPr>
                <a:solidFill>
                  <a:schemeClr val="bg1">
                    <a:lumMod val="95000"/>
                  </a:schemeClr>
                </a:solidFill>
              </a:defRPr>
            </a:lvl1pPr>
          </a:lstStyle>
          <a:p>
            <a:pPr lvl="0"/>
            <a:r>
              <a:rPr kumimoji="1" lang="ja-JP" altLang="en-US" dirty="0"/>
              <a:t>タイトルを入力</a:t>
            </a:r>
          </a:p>
        </p:txBody>
      </p:sp>
      <p:sp>
        <p:nvSpPr>
          <p:cNvPr id="9" name="正方形/長方形 8"/>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1250489409"/>
      </p:ext>
    </p:extLst>
  </p:cSld>
  <p:clrMapOvr>
    <a:masterClrMapping/>
  </p:clrMapOvr>
  <p:extLst>
    <p:ext uri="{DCECCB84-F9BA-43D5-87BE-67443E8EF086}">
      <p15:sldGuideLst xmlns:p15="http://schemas.microsoft.com/office/powerpoint/2012/main">
        <p15:guide id="1" orient="horz" pos="731">
          <p15:clr>
            <a:srgbClr val="A4A3A4"/>
          </p15:clr>
        </p15:guide>
        <p15:guide id="2" orient="horz" pos="3884">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ead line &amp; Contents(deep)">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コンテンツ プレースホルダー"/>
          <p:cNvSpPr>
            <a:spLocks noGrp="1"/>
          </p:cNvSpPr>
          <p:nvPr>
            <p:ph sz="quarter" idx="13" hasCustomPrompt="1"/>
          </p:nvPr>
        </p:nvSpPr>
        <p:spPr>
          <a:xfrm>
            <a:off x="263529" y="2024065"/>
            <a:ext cx="11664951" cy="4141785"/>
          </a:xfrm>
          <a:prstGeom prst="rect">
            <a:avLst/>
          </a:prstGeom>
        </p:spPr>
        <p:txBody>
          <a:bodyPr vert="horz" lIns="91440" tIns="45720" rIns="91440" bIns="45720" rtlCol="0">
            <a:noAutofit/>
          </a:bodyPr>
          <a:lstStyle>
            <a:lvl1pPr>
              <a:buClr>
                <a:schemeClr val="bg1">
                  <a:lumMod val="95000"/>
                </a:schemeClr>
              </a:buClr>
              <a:defRPr lang="ja-JP" altLang="en-US" dirty="0" smtClean="0">
                <a:solidFill>
                  <a:schemeClr val="bg1">
                    <a:lumMod val="95000"/>
                  </a:schemeClr>
                </a:solidFill>
              </a:defRPr>
            </a:lvl1pPr>
            <a:lvl2pPr>
              <a:buClr>
                <a:schemeClr val="bg1">
                  <a:lumMod val="95000"/>
                </a:schemeClr>
              </a:buClr>
              <a:defRPr lang="ja-JP" altLang="en-US" dirty="0" smtClean="0">
                <a:solidFill>
                  <a:schemeClr val="bg1">
                    <a:lumMod val="95000"/>
                  </a:schemeClr>
                </a:solidFill>
              </a:defRPr>
            </a:lvl2pPr>
            <a:lvl3pPr>
              <a:buClr>
                <a:schemeClr val="bg1">
                  <a:lumMod val="95000"/>
                </a:schemeClr>
              </a:buClr>
              <a:defRPr lang="ja-JP" altLang="en-US" dirty="0" smtClean="0">
                <a:solidFill>
                  <a:schemeClr val="bg1">
                    <a:lumMod val="95000"/>
                  </a:schemeClr>
                </a:solidFill>
              </a:defRPr>
            </a:lvl3pPr>
            <a:lvl4pPr>
              <a:buClr>
                <a:schemeClr val="bg1">
                  <a:lumMod val="95000"/>
                </a:schemeClr>
              </a:buClr>
              <a:defRPr lang="en-US" altLang="ja-JP" dirty="0" smtClean="0">
                <a:solidFill>
                  <a:schemeClr val="bg1">
                    <a:lumMod val="95000"/>
                  </a:schemeClr>
                </a:solidFill>
              </a:defRPr>
            </a:lvl4pPr>
            <a:lvl5pPr>
              <a:buClr>
                <a:schemeClr val="bg1">
                  <a:lumMod val="95000"/>
                </a:schemeClr>
              </a:buClr>
              <a:defRPr lang="en-US" altLang="ja-JP" dirty="0" smtClean="0">
                <a:solidFill>
                  <a:schemeClr val="bg1">
                    <a:lumMod val="95000"/>
                  </a:schemeClr>
                </a:solidFill>
              </a:defRPr>
            </a:lvl5pPr>
          </a:lstStyle>
          <a:p>
            <a:pPr marL="357666" lvl="0" indent="-357666">
              <a:buClr>
                <a:schemeClr val="bg1">
                  <a:lumMod val="95000"/>
                </a:schemeClr>
              </a:buClr>
            </a:pPr>
            <a:r>
              <a:rPr kumimoji="1" lang="ja-JP" altLang="en-US" dirty="0"/>
              <a:t>本文を入力</a:t>
            </a:r>
          </a:p>
          <a:p>
            <a:pPr marL="598929" lvl="1" indent="-241265">
              <a:buClr>
                <a:schemeClr val="bg1">
                  <a:lumMod val="95000"/>
                </a:schemeClr>
              </a:buClr>
            </a:pPr>
            <a:r>
              <a:rPr kumimoji="1" lang="ja-JP" altLang="en-US" dirty="0"/>
              <a:t>第 </a:t>
            </a:r>
            <a:r>
              <a:rPr kumimoji="1" lang="en-US" altLang="ja-JP" dirty="0"/>
              <a:t>2 </a:t>
            </a:r>
            <a:r>
              <a:rPr kumimoji="1" lang="ja-JP" altLang="en-US" dirty="0"/>
              <a:t>レベル</a:t>
            </a:r>
          </a:p>
          <a:p>
            <a:pPr marL="715325" lvl="2" indent="-116401">
              <a:buClr>
                <a:schemeClr val="bg1">
                  <a:lumMod val="95000"/>
                </a:schemeClr>
              </a:buClr>
            </a:pPr>
            <a:r>
              <a:rPr kumimoji="1" lang="ja-JP" altLang="en-US" dirty="0"/>
              <a:t>第 </a:t>
            </a:r>
            <a:r>
              <a:rPr kumimoji="1" lang="en-US" altLang="ja-JP" dirty="0"/>
              <a:t>3 </a:t>
            </a:r>
            <a:r>
              <a:rPr kumimoji="1" lang="ja-JP" altLang="en-US" dirty="0"/>
              <a:t>レベル</a:t>
            </a:r>
          </a:p>
          <a:p>
            <a:pPr marL="838078" lvl="3" indent="-118517">
              <a:buClr>
                <a:schemeClr val="bg1">
                  <a:lumMod val="95000"/>
                </a:schemeClr>
              </a:buClr>
            </a:pPr>
            <a:r>
              <a:rPr kumimoji="1" lang="ja-JP" altLang="en-US" dirty="0"/>
              <a:t>第 </a:t>
            </a:r>
            <a:r>
              <a:rPr kumimoji="1" lang="en-US" altLang="ja-JP" dirty="0"/>
              <a:t>4 </a:t>
            </a:r>
            <a:r>
              <a:rPr kumimoji="1" lang="ja-JP" altLang="en-US" dirty="0"/>
              <a:t>レベル</a:t>
            </a:r>
            <a:endParaRPr kumimoji="1" lang="en-US" altLang="ja-JP" dirty="0"/>
          </a:p>
          <a:p>
            <a:pPr marL="838078" lvl="4"/>
            <a:r>
              <a:rPr kumimoji="1" lang="ja-JP" altLang="en-US" dirty="0"/>
              <a:t>文章を入力</a:t>
            </a:r>
            <a:endParaRPr kumimoji="1" lang="en-US" altLang="ja-JP" dirty="0"/>
          </a:p>
        </p:txBody>
      </p:sp>
      <p:sp>
        <p:nvSpPr>
          <p:cNvPr id="13" name="テキスト プレースホルダー 3"/>
          <p:cNvSpPr>
            <a:spLocks noGrp="1"/>
          </p:cNvSpPr>
          <p:nvPr>
            <p:ph type="body" sz="quarter" idx="14" hasCustomPrompt="1"/>
          </p:nvPr>
        </p:nvSpPr>
        <p:spPr>
          <a:xfrm>
            <a:off x="263529" y="1010628"/>
            <a:ext cx="11664950" cy="822442"/>
          </a:xfrm>
        </p:spPr>
        <p:txBody>
          <a:bodyPr anchor="ctr"/>
          <a:lstStyle>
            <a:lvl1pPr marL="0" indent="0">
              <a:lnSpc>
                <a:spcPct val="110000"/>
              </a:lnSpc>
              <a:spcBef>
                <a:spcPts val="100"/>
              </a:spcBef>
              <a:buFontTx/>
              <a:buNone/>
              <a:defRPr sz="2600">
                <a:solidFill>
                  <a:schemeClr val="bg1">
                    <a:lumMod val="95000"/>
                  </a:schemeClr>
                </a:solidFill>
              </a:defRPr>
            </a:lvl1pPr>
            <a:lvl2pPr marL="355557" indent="0">
              <a:buFontTx/>
              <a:buNone/>
              <a:defRPr sz="2600"/>
            </a:lvl2pPr>
            <a:lvl3pPr marL="598942" indent="0">
              <a:buFontTx/>
              <a:buNone/>
              <a:defRPr sz="2600"/>
            </a:lvl3pPr>
            <a:lvl4pPr marL="719578" indent="0">
              <a:buFontTx/>
              <a:buNone/>
              <a:defRPr sz="2600"/>
            </a:lvl4pPr>
            <a:lvl5pPr marL="835982" indent="0">
              <a:buFontTx/>
              <a:buNone/>
              <a:defRPr sz="2600"/>
            </a:lvl5pPr>
          </a:lstStyle>
          <a:p>
            <a:pPr lvl="0"/>
            <a:r>
              <a:rPr kumimoji="1" lang="ja-JP" altLang="en-US" dirty="0"/>
              <a:t>リード文が１行・２行ともにこのレイアウトで入力</a:t>
            </a:r>
          </a:p>
        </p:txBody>
      </p:sp>
      <p:sp>
        <p:nvSpPr>
          <p:cNvPr id="9" name="PageNumber"/>
          <p:cNvSpPr txBox="1"/>
          <p:nvPr userDrawn="1"/>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bg1"/>
                </a:solidFill>
                <a:latin typeface="+mn-lt"/>
                <a:ea typeface="+mn-ea"/>
              </a:rPr>
              <a:pPr fontAlgn="base">
                <a:spcBef>
                  <a:spcPct val="0"/>
                </a:spcBef>
                <a:spcAft>
                  <a:spcPct val="0"/>
                </a:spcAft>
                <a:defRPr/>
              </a:pPr>
              <a:t>‹#›</a:t>
            </a:fld>
            <a:endParaRPr lang="en-US" altLang="ja-JP" sz="1067" b="0" baseline="0" dirty="0">
              <a:solidFill>
                <a:schemeClr val="bg1"/>
              </a:solidFill>
              <a:latin typeface="+mn-lt"/>
              <a:ea typeface="+mn-ea"/>
            </a:endParaRPr>
          </a:p>
        </p:txBody>
      </p:sp>
      <p:pic>
        <p:nvPicPr>
          <p:cNvPr id="12" name="図 11"/>
          <p:cNvPicPr>
            <a:picLocks noChangeAspect="1"/>
          </p:cNvPicPr>
          <p:nvPr userDrawn="1"/>
        </p:nvPicPr>
        <p:blipFill>
          <a:blip r:embed="rId3">
            <a:biLevel thresh="25000"/>
          </a:blip>
          <a:stretch>
            <a:fillRect/>
          </a:stretch>
        </p:blipFill>
        <p:spPr>
          <a:xfrm>
            <a:off x="9616828" y="6517512"/>
            <a:ext cx="2311647" cy="182055"/>
          </a:xfrm>
          <a:prstGeom prst="rect">
            <a:avLst/>
          </a:prstGeom>
        </p:spPr>
      </p:pic>
      <p:sp>
        <p:nvSpPr>
          <p:cNvPr id="8" name="タイトル プレースホルダー"/>
          <p:cNvSpPr>
            <a:spLocks noGrp="1"/>
          </p:cNvSpPr>
          <p:nvPr>
            <p:ph type="title" hasCustomPrompt="1"/>
          </p:nvPr>
        </p:nvSpPr>
        <p:spPr bwMode="gray">
          <a:xfrm>
            <a:off x="263524" y="204597"/>
            <a:ext cx="11664955" cy="615555"/>
          </a:xfrm>
          <a:prstGeom prst="rect">
            <a:avLst/>
          </a:prstGeom>
        </p:spPr>
        <p:txBody>
          <a:bodyPr vert="horz" wrap="square" lIns="91440" tIns="45720" rIns="91440" bIns="45720" rtlCol="0" anchor="ctr">
            <a:noAutofit/>
          </a:bodyPr>
          <a:lstStyle>
            <a:lvl1pPr>
              <a:defRPr>
                <a:solidFill>
                  <a:schemeClr val="bg1">
                    <a:lumMod val="95000"/>
                  </a:schemeClr>
                </a:solidFill>
              </a:defRPr>
            </a:lvl1pPr>
          </a:lstStyle>
          <a:p>
            <a:pPr lvl="0"/>
            <a:r>
              <a:rPr kumimoji="1" lang="ja-JP" altLang="en-US" dirty="0"/>
              <a:t>タイトルを入力</a:t>
            </a:r>
          </a:p>
        </p:txBody>
      </p:sp>
      <p:sp>
        <p:nvSpPr>
          <p:cNvPr id="11" name="正方形/長方形 10"/>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1617008477"/>
      </p:ext>
    </p:extLst>
  </p:cSld>
  <p:clrMapOvr>
    <a:masterClrMapping/>
  </p:clrMapOvr>
  <p:hf hdr="0" dt="0"/>
  <p:extLst>
    <p:ext uri="{DCECCB84-F9BA-43D5-87BE-67443E8EF086}">
      <p15:sldGuideLst xmlns:p15="http://schemas.microsoft.com/office/powerpoint/2012/main">
        <p15:guide id="1" orient="horz" pos="1275">
          <p15:clr>
            <a:srgbClr val="A4A3A4"/>
          </p15:clr>
        </p15:guide>
        <p15:guide id="2" orient="horz" pos="3884">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lank(deep)">
    <p:bg bwMode="ltGray">
      <p:bgPr>
        <a:solidFill>
          <a:srgbClr val="191919"/>
        </a:solidFill>
        <a:effectLst/>
      </p:bgPr>
    </p:bg>
    <p:spTree>
      <p:nvGrpSpPr>
        <p:cNvPr id="1" name=""/>
        <p:cNvGrpSpPr/>
        <p:nvPr/>
      </p:nvGrpSpPr>
      <p:grpSpPr>
        <a:xfrm>
          <a:off x="0" y="0"/>
          <a:ext cx="0" cy="0"/>
          <a:chOff x="0" y="0"/>
          <a:chExt cx="0" cy="0"/>
        </a:xfrm>
      </p:grpSpPr>
      <p:sp>
        <p:nvSpPr>
          <p:cNvPr id="5" name="PageNumber"/>
          <p:cNvSpPr txBox="1"/>
          <p:nvPr userDrawn="1"/>
        </p:nvSpPr>
        <p:spPr bwMode="gray">
          <a:xfrm>
            <a:off x="185576" y="6462234"/>
            <a:ext cx="460725" cy="307200"/>
          </a:xfrm>
          <a:prstGeom prst="rect">
            <a:avLst/>
          </a:prstGeom>
          <a:noFill/>
        </p:spPr>
        <p:txBody>
          <a:bodyPr wrap="square" lIns="120000" tIns="0" rIns="0" bIns="0" rtlCol="0" anchor="ctr" anchorCtr="0">
            <a:noAutofit/>
          </a:bodyPr>
          <a:lstStyle/>
          <a:p>
            <a:pPr fontAlgn="base">
              <a:spcBef>
                <a:spcPct val="0"/>
              </a:spcBef>
              <a:spcAft>
                <a:spcPct val="0"/>
              </a:spcAft>
              <a:defRPr/>
            </a:pPr>
            <a:fld id="{8BB99341-3773-4AA0-9F9D-94F83AE5E06F}" type="slidenum">
              <a:rPr lang="en-US" altLang="ja-JP" sz="1067" b="0" baseline="0" smtClean="0">
                <a:solidFill>
                  <a:schemeClr val="bg1"/>
                </a:solidFill>
                <a:latin typeface="+mn-lt"/>
                <a:ea typeface="+mn-ea"/>
              </a:rPr>
              <a:pPr fontAlgn="base">
                <a:spcBef>
                  <a:spcPct val="0"/>
                </a:spcBef>
                <a:spcAft>
                  <a:spcPct val="0"/>
                </a:spcAft>
                <a:defRPr/>
              </a:pPr>
              <a:t>‹#›</a:t>
            </a:fld>
            <a:endParaRPr lang="en-US" altLang="ja-JP" sz="1067" b="0" baseline="0" dirty="0">
              <a:solidFill>
                <a:schemeClr val="bg1"/>
              </a:solidFill>
              <a:latin typeface="+mn-lt"/>
              <a:ea typeface="+mn-ea"/>
            </a:endParaRPr>
          </a:p>
        </p:txBody>
      </p:sp>
      <p:pic>
        <p:nvPicPr>
          <p:cNvPr id="6" name="図 5"/>
          <p:cNvPicPr>
            <a:picLocks noChangeAspect="1"/>
          </p:cNvPicPr>
          <p:nvPr userDrawn="1"/>
        </p:nvPicPr>
        <p:blipFill>
          <a:blip r:embed="rId2">
            <a:biLevel thresh="25000"/>
          </a:blip>
          <a:stretch>
            <a:fillRect/>
          </a:stretch>
        </p:blipFill>
        <p:spPr>
          <a:xfrm>
            <a:off x="9616828" y="6517512"/>
            <a:ext cx="2311647" cy="182055"/>
          </a:xfrm>
          <a:prstGeom prst="rect">
            <a:avLst/>
          </a:prstGeom>
        </p:spPr>
      </p:pic>
      <p:sp>
        <p:nvSpPr>
          <p:cNvPr id="8" name="正方形/長方形 7"/>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Tree>
    <p:extLst>
      <p:ext uri="{BB962C8B-B14F-4D97-AF65-F5344CB8AC3E}">
        <p14:creationId xmlns:p14="http://schemas.microsoft.com/office/powerpoint/2010/main" val="2053296088"/>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Blank(white)">
    <p:bg bwMode="ltGray">
      <p:bgPr>
        <a:solidFill>
          <a:schemeClr val="bg1"/>
        </a:solidFill>
        <a:effectLst/>
      </p:bgPr>
    </p:bg>
    <p:spTree>
      <p:nvGrpSpPr>
        <p:cNvPr id="1" name=""/>
        <p:cNvGrpSpPr/>
        <p:nvPr/>
      </p:nvGrpSpPr>
      <p:grpSpPr>
        <a:xfrm>
          <a:off x="0" y="0"/>
          <a:ext cx="0" cy="0"/>
          <a:chOff x="0" y="0"/>
          <a:chExt cx="0" cy="0"/>
        </a:xfrm>
      </p:grpSpPr>
      <p:pic>
        <p:nvPicPr>
          <p:cNvPr id="10" name="図 9"/>
          <p:cNvPicPr>
            <a:picLocks noChangeAspect="1"/>
          </p:cNvPicPr>
          <p:nvPr userDrawn="1"/>
        </p:nvPicPr>
        <p:blipFill>
          <a:blip r:embed="rId2"/>
          <a:stretch>
            <a:fillRect/>
          </a:stretch>
        </p:blipFill>
        <p:spPr bwMode="gray">
          <a:xfrm>
            <a:off x="9616302" y="6517511"/>
            <a:ext cx="2311647" cy="182055"/>
          </a:xfrm>
          <a:prstGeom prst="rect">
            <a:avLst/>
          </a:prstGeom>
        </p:spPr>
      </p:pic>
      <p:sp>
        <p:nvSpPr>
          <p:cNvPr id="7" name="正方形/長方形 6"/>
          <p:cNvSpPr/>
          <p:nvPr userDrawn="1"/>
        </p:nvSpPr>
        <p:spPr bwMode="gray">
          <a:xfrm>
            <a:off x="0" y="6795600"/>
            <a:ext cx="12192000" cy="62400"/>
          </a:xfrm>
          <a:prstGeom prst="rect">
            <a:avLst/>
          </a:prstGeom>
          <a:gradFill flip="none" rotWithShape="1">
            <a:gsLst>
              <a:gs pos="0">
                <a:srgbClr val="A0D8AD"/>
              </a:gs>
              <a:gs pos="10000">
                <a:srgbClr val="65B3A4"/>
              </a:gs>
              <a:gs pos="65000">
                <a:schemeClr val="tx2"/>
              </a:gs>
            </a:gsLst>
            <a:lin ang="10800000" scaled="0"/>
            <a:tileRect/>
          </a:gradFill>
          <a:ln>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grpSp>
        <p:nvGrpSpPr>
          <p:cNvPr id="5" name="グループ化 4"/>
          <p:cNvGrpSpPr/>
          <p:nvPr userDrawn="1"/>
        </p:nvGrpSpPr>
        <p:grpSpPr>
          <a:xfrm>
            <a:off x="1501937" y="775504"/>
            <a:ext cx="9039068" cy="5019134"/>
            <a:chOff x="1501937" y="775504"/>
            <a:chExt cx="9039068" cy="5019134"/>
          </a:xfrm>
        </p:grpSpPr>
        <p:pic>
          <p:nvPicPr>
            <p:cNvPr id="8" name="図 7"/>
            <p:cNvPicPr>
              <a:picLocks noChangeAspect="1"/>
            </p:cNvPicPr>
            <p:nvPr/>
          </p:nvPicPr>
          <p:blipFill>
            <a:blip r:embed="rId3"/>
            <a:stretch>
              <a:fillRect/>
            </a:stretch>
          </p:blipFill>
          <p:spPr>
            <a:xfrm>
              <a:off x="1605285" y="775504"/>
              <a:ext cx="8935720" cy="2037264"/>
            </a:xfrm>
            <a:prstGeom prst="rect">
              <a:avLst/>
            </a:prstGeom>
          </p:spPr>
        </p:pic>
        <p:sp>
          <p:nvSpPr>
            <p:cNvPr id="9" name="コンテンツ プレースホルダー 2"/>
            <p:cNvSpPr txBox="1">
              <a:spLocks/>
            </p:cNvSpPr>
            <p:nvPr/>
          </p:nvSpPr>
          <p:spPr bwMode="gray">
            <a:xfrm>
              <a:off x="1501937" y="3123841"/>
              <a:ext cx="8785225" cy="1771650"/>
            </a:xfrm>
            <a:prstGeom prst="rect">
              <a:avLst/>
            </a:prstGeom>
          </p:spPr>
          <p:txBody>
            <a:bodyPr vert="horz" lIns="91440" tIns="45720" rIns="91440" bIns="45720" rtlCol="0" anchor="ctr" anchorCtr="0">
              <a:noAutofit/>
            </a:bodyPr>
            <a:lstStyle>
              <a:lvl1pPr marL="355574" indent="-355574" algn="l" rtl="0" eaLnBrk="1" fontAlgn="base" hangingPunct="1">
                <a:lnSpc>
                  <a:spcPct val="105000"/>
                </a:lnSpc>
                <a:spcBef>
                  <a:spcPct val="20000"/>
                </a:spcBef>
                <a:spcAft>
                  <a:spcPct val="0"/>
                </a:spcAft>
                <a:buClr>
                  <a:schemeClr val="accent1"/>
                </a:buClr>
                <a:buFont typeface="Wingdings" panose="05000000000000000000" pitchFamily="2" charset="2"/>
                <a:buChar char="u"/>
                <a:defRPr kumimoji="1" lang="ja-JP" altLang="en-US" sz="2400" b="0" i="0" u="none" strike="noStrike" kern="0" cap="none" spc="0" normalizeH="0" baseline="0" dirty="0" smtClean="0">
                  <a:ln>
                    <a:noFill/>
                  </a:ln>
                  <a:solidFill>
                    <a:schemeClr val="tx1">
                      <a:lumMod val="85000"/>
                      <a:lumOff val="15000"/>
                    </a:schemeClr>
                  </a:solidFill>
                  <a:effectLst/>
                  <a:uLnTx/>
                  <a:uFillTx/>
                  <a:latin typeface="+mn-lt"/>
                  <a:ea typeface="+mn-ea"/>
                  <a:cs typeface="+mn-cs"/>
                </a:defRPr>
              </a:lvl1pPr>
              <a:lvl2pPr marL="598973" indent="-243399" algn="l" rtl="0" eaLnBrk="1" fontAlgn="base" hangingPunct="1">
                <a:lnSpc>
                  <a:spcPct val="105000"/>
                </a:lnSpc>
                <a:spcBef>
                  <a:spcPct val="20000"/>
                </a:spcBef>
                <a:spcAft>
                  <a:spcPct val="0"/>
                </a:spcAft>
                <a:buClr>
                  <a:schemeClr val="accent1"/>
                </a:buClr>
                <a:buFont typeface="Wingdings" panose="05000000000000000000" pitchFamily="2" charset="2"/>
                <a:buChar char="n"/>
                <a:defRPr kumimoji="1" lang="ja-JP" altLang="en-US" sz="2000" b="0" i="0" u="none" strike="noStrike" kern="0" cap="none" spc="0" normalizeH="0" baseline="0" dirty="0" smtClean="0">
                  <a:ln>
                    <a:noFill/>
                  </a:ln>
                  <a:solidFill>
                    <a:schemeClr val="tx1">
                      <a:lumMod val="85000"/>
                      <a:lumOff val="15000"/>
                    </a:schemeClr>
                  </a:solidFill>
                  <a:effectLst/>
                  <a:uLnTx/>
                  <a:uFillTx/>
                  <a:latin typeface="+mn-lt"/>
                  <a:ea typeface="+mn-ea"/>
                </a:defRPr>
              </a:lvl2pPr>
              <a:lvl3pPr marL="721731" indent="-122758" algn="l" rtl="0" eaLnBrk="1" fontAlgn="base" hangingPunct="1">
                <a:lnSpc>
                  <a:spcPct val="105000"/>
                </a:lnSpc>
                <a:spcBef>
                  <a:spcPct val="20000"/>
                </a:spcBef>
                <a:spcAft>
                  <a:spcPct val="0"/>
                </a:spcAft>
                <a:buClr>
                  <a:schemeClr val="accent1"/>
                </a:buClr>
                <a:buFont typeface="Arial" panose="020B0604020202020204" pitchFamily="34" charset="0"/>
                <a:buChar char="•"/>
                <a:defRPr kumimoji="1" lang="ja-JP" altLang="en-US" sz="1600" b="0" i="0" u="none" strike="noStrike" kern="0" cap="none" spc="0" normalizeH="0" baseline="0" dirty="0" smtClean="0">
                  <a:ln>
                    <a:noFill/>
                  </a:ln>
                  <a:solidFill>
                    <a:schemeClr val="tx1">
                      <a:lumMod val="85000"/>
                      <a:lumOff val="15000"/>
                    </a:schemeClr>
                  </a:solidFill>
                  <a:effectLst/>
                  <a:uLnTx/>
                  <a:uFillTx/>
                  <a:latin typeface="+mn-lt"/>
                  <a:ea typeface="+mn-ea"/>
                </a:defRPr>
              </a:lvl3pPr>
              <a:lvl4pPr marL="838138" indent="-118525" algn="l" rtl="0" eaLnBrk="1" fontAlgn="base" hangingPunct="1">
                <a:lnSpc>
                  <a:spcPct val="105000"/>
                </a:lnSpc>
                <a:spcBef>
                  <a:spcPct val="20000"/>
                </a:spcBef>
                <a:spcAft>
                  <a:spcPct val="0"/>
                </a:spcAft>
                <a:buClr>
                  <a:schemeClr val="accent1"/>
                </a:buClr>
                <a:buFont typeface="Tahoma" pitchFamily="34" charset="0"/>
                <a:buChar char="–"/>
                <a:defRPr kumimoji="1" lang="en-US" altLang="ja-JP" sz="1400" b="0" i="0" u="none" strike="noStrike" kern="0" cap="none" spc="0" normalizeH="0" baseline="0" dirty="0" smtClean="0">
                  <a:ln>
                    <a:noFill/>
                  </a:ln>
                  <a:solidFill>
                    <a:schemeClr val="tx1">
                      <a:lumMod val="85000"/>
                      <a:lumOff val="15000"/>
                    </a:schemeClr>
                  </a:solidFill>
                  <a:effectLst/>
                  <a:uLnTx/>
                  <a:uFillTx/>
                  <a:latin typeface="+mn-lt"/>
                  <a:ea typeface="+mn-ea"/>
                </a:defRPr>
              </a:lvl4pPr>
              <a:lvl5pPr marL="836022" indent="0" algn="l" rtl="0" eaLnBrk="1" fontAlgn="base" hangingPunct="1">
                <a:lnSpc>
                  <a:spcPct val="105000"/>
                </a:lnSpc>
                <a:spcBef>
                  <a:spcPct val="20000"/>
                </a:spcBef>
                <a:spcAft>
                  <a:spcPct val="0"/>
                </a:spcAft>
                <a:buClr>
                  <a:schemeClr val="accent6"/>
                </a:buClr>
                <a:buFontTx/>
                <a:buNone/>
                <a:defRPr kumimoji="1" lang="en-US" altLang="ja-JP" sz="1400" b="0" dirty="0" smtClean="0">
                  <a:solidFill>
                    <a:schemeClr val="tx1">
                      <a:lumMod val="85000"/>
                      <a:lumOff val="15000"/>
                    </a:schemeClr>
                  </a:solidFill>
                  <a:latin typeface="+mj-lt"/>
                  <a:ea typeface="+mn-ea"/>
                </a:defRPr>
              </a:lvl5pPr>
              <a:lvl6pPr marL="3352548" indent="-304776" algn="l" rtl="0" fontAlgn="base">
                <a:spcBef>
                  <a:spcPct val="20000"/>
                </a:spcBef>
                <a:spcAft>
                  <a:spcPct val="0"/>
                </a:spcAft>
                <a:buChar char="≫"/>
                <a:defRPr kumimoji="1" sz="2667">
                  <a:solidFill>
                    <a:schemeClr val="tx1"/>
                  </a:solidFill>
                  <a:latin typeface="Arial" charset="0"/>
                  <a:ea typeface="+mn-ea"/>
                </a:defRPr>
              </a:lvl6pPr>
              <a:lvl7pPr marL="3962104" indent="-304776" algn="l" rtl="0" fontAlgn="base">
                <a:spcBef>
                  <a:spcPct val="20000"/>
                </a:spcBef>
                <a:spcAft>
                  <a:spcPct val="0"/>
                </a:spcAft>
                <a:buChar char="≫"/>
                <a:defRPr kumimoji="1" sz="2667">
                  <a:solidFill>
                    <a:schemeClr val="tx1"/>
                  </a:solidFill>
                  <a:latin typeface="Arial" charset="0"/>
                  <a:ea typeface="+mn-ea"/>
                </a:defRPr>
              </a:lvl7pPr>
              <a:lvl8pPr marL="4571658" indent="-304776" algn="l" rtl="0" fontAlgn="base">
                <a:spcBef>
                  <a:spcPct val="20000"/>
                </a:spcBef>
                <a:spcAft>
                  <a:spcPct val="0"/>
                </a:spcAft>
                <a:buChar char="≫"/>
                <a:defRPr kumimoji="1" sz="2667">
                  <a:solidFill>
                    <a:schemeClr val="tx1"/>
                  </a:solidFill>
                  <a:latin typeface="Arial" charset="0"/>
                  <a:ea typeface="+mn-ea"/>
                </a:defRPr>
              </a:lvl8pPr>
              <a:lvl9pPr marL="5181212" indent="-304776" algn="l" rtl="0" fontAlgn="base">
                <a:spcBef>
                  <a:spcPct val="20000"/>
                </a:spcBef>
                <a:spcAft>
                  <a:spcPct val="0"/>
                </a:spcAft>
                <a:buChar char="≫"/>
                <a:defRPr kumimoji="1" sz="2667">
                  <a:solidFill>
                    <a:schemeClr val="tx1"/>
                  </a:solidFill>
                  <a:latin typeface="Arial" charset="0"/>
                  <a:ea typeface="+mn-ea"/>
                </a:defRPr>
              </a:lvl9pPr>
            </a:lstStyle>
            <a:p>
              <a:pPr marL="0" indent="0" algn="ctr" defTabSz="914400">
                <a:buFont typeface="Wingdings" panose="05000000000000000000" pitchFamily="2" charset="2"/>
                <a:buNone/>
              </a:pPr>
              <a:r>
                <a:rPr lang="en-US" altLang="ja-JP" sz="2800" dirty="0">
                  <a:latin typeface="游ゴシック" panose="020B0400000000000000" pitchFamily="50" charset="-128"/>
                  <a:ea typeface="游ゴシック" panose="020B0400000000000000" pitchFamily="50" charset="-128"/>
                </a:rPr>
                <a:t>NEC</a:t>
              </a:r>
              <a:r>
                <a:rPr lang="ja-JP" altLang="en-US" sz="2800" dirty="0">
                  <a:latin typeface="游ゴシック" panose="020B0400000000000000" pitchFamily="50" charset="-128"/>
                  <a:ea typeface="游ゴシック" panose="020B0400000000000000" pitchFamily="50" charset="-128"/>
                </a:rPr>
                <a:t>ネッツエスアイは、お客様の目線に立った</a:t>
              </a:r>
            </a:p>
            <a:p>
              <a:pPr marL="0" indent="0" algn="ctr" defTabSz="914400">
                <a:buFont typeface="Wingdings" panose="05000000000000000000" pitchFamily="2" charset="2"/>
                <a:buNone/>
              </a:pPr>
              <a:r>
                <a:rPr lang="ja-JP" altLang="en-US" sz="2800" dirty="0">
                  <a:latin typeface="游ゴシック" panose="020B0400000000000000" pitchFamily="50" charset="-128"/>
                  <a:ea typeface="游ゴシック" panose="020B0400000000000000" pitchFamily="50" charset="-128"/>
                </a:rPr>
                <a:t>これからのコミュニケーションをデザインする会社</a:t>
              </a:r>
            </a:p>
            <a:p>
              <a:pPr marL="0" indent="0" algn="ctr" defTabSz="914400">
                <a:buFont typeface="Wingdings" panose="05000000000000000000" pitchFamily="2" charset="2"/>
                <a:buNone/>
              </a:pPr>
              <a:r>
                <a:rPr lang="ja-JP" altLang="en-US" sz="2800" dirty="0">
                  <a:latin typeface="游ゴシック" panose="020B0400000000000000" pitchFamily="50" charset="-128"/>
                  <a:ea typeface="游ゴシック" panose="020B0400000000000000" pitchFamily="50" charset="-128"/>
                </a:rPr>
                <a:t>としてお客様の価値向上に取り組んでまいります。</a:t>
              </a:r>
            </a:p>
          </p:txBody>
        </p:sp>
        <p:sp>
          <p:nvSpPr>
            <p:cNvPr id="11" name="AutoShape 3"/>
            <p:cNvSpPr>
              <a:spLocks noChangeArrowheads="1"/>
            </p:cNvSpPr>
            <p:nvPr/>
          </p:nvSpPr>
          <p:spPr bwMode="auto">
            <a:xfrm>
              <a:off x="9362650" y="5288688"/>
              <a:ext cx="1008062" cy="503237"/>
            </a:xfrm>
            <a:prstGeom prst="roundRect">
              <a:avLst>
                <a:gd name="adj" fmla="val 16667"/>
              </a:avLst>
            </a:prstGeom>
            <a:solidFill>
              <a:srgbClr val="CCFFCC"/>
            </a:solidFill>
            <a:ln w="9525">
              <a:solidFill>
                <a:srgbClr val="3399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ormAutofit lnSpcReduction="10000"/>
            </a:bodyPr>
            <a:lstStyle>
              <a:lvl1pPr eaLnBrk="0" hangingPunct="0">
                <a:spcBef>
                  <a:spcPct val="20000"/>
                </a:spcBef>
                <a:buClr>
                  <a:schemeClr val="hlink"/>
                </a:buClr>
                <a:buFont typeface="Arial" charset="0"/>
                <a:buChar char="▐"/>
                <a:defRPr kumimoji="1" sz="2200">
                  <a:solidFill>
                    <a:schemeClr val="tx1"/>
                  </a:solidFill>
                  <a:latin typeface="HGP創英角ｺﾞｼｯｸUB" pitchFamily="50" charset="-128"/>
                  <a:ea typeface="ＭＳ Ｐゴシック" pitchFamily="50" charset="-128"/>
                </a:defRPr>
              </a:lvl1pPr>
              <a:lvl2pPr marL="742950" indent="-285750" eaLnBrk="0" hangingPunct="0">
                <a:spcBef>
                  <a:spcPct val="20000"/>
                </a:spcBef>
                <a:buClr>
                  <a:schemeClr val="hlink"/>
                </a:buClr>
                <a:buFont typeface="Wingdings" pitchFamily="2" charset="2"/>
                <a:buChar char="l"/>
                <a:defRPr kumimoji="1" sz="2000">
                  <a:solidFill>
                    <a:schemeClr val="tx1"/>
                  </a:solidFill>
                  <a:latin typeface="HGP創英角ｺﾞｼｯｸUB" pitchFamily="50" charset="-128"/>
                  <a:ea typeface="ＭＳ Ｐゴシック" pitchFamily="50" charset="-128"/>
                </a:defRPr>
              </a:lvl2pPr>
              <a:lvl3pPr marL="1143000" indent="-228600" eaLnBrk="0" hangingPunct="0">
                <a:spcBef>
                  <a:spcPct val="20000"/>
                </a:spcBef>
                <a:buClr>
                  <a:schemeClr val="hlink"/>
                </a:buClr>
                <a:buFont typeface="Arial" charset="0"/>
                <a:buChar char="•"/>
                <a:defRPr kumimoji="1">
                  <a:solidFill>
                    <a:schemeClr val="tx1"/>
                  </a:solidFill>
                  <a:latin typeface="HGP創英角ｺﾞｼｯｸUB" pitchFamily="50" charset="-128"/>
                  <a:ea typeface="ＭＳ Ｐゴシック" pitchFamily="50" charset="-128"/>
                </a:defRPr>
              </a:lvl3pPr>
              <a:lvl4pPr marL="1600200" indent="-228600" eaLnBrk="0" hangingPunct="0">
                <a:spcBef>
                  <a:spcPct val="20000"/>
                </a:spcBef>
                <a:buClr>
                  <a:schemeClr val="hlink"/>
                </a:buClr>
                <a:buFont typeface="Arial" charset="0"/>
                <a:buChar char="–"/>
                <a:defRPr kumimoji="1" sz="1600">
                  <a:solidFill>
                    <a:schemeClr val="tx1"/>
                  </a:solidFill>
                  <a:latin typeface="HGP創英角ｺﾞｼｯｸUB" pitchFamily="50" charset="-128"/>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ClrTx/>
                <a:buFontTx/>
                <a:buNone/>
              </a:pPr>
              <a:r>
                <a:rPr lang="ja-JP" altLang="en-US" sz="2400" kern="0" dirty="0">
                  <a:solidFill>
                    <a:srgbClr val="000000"/>
                  </a:solidFill>
                  <a:latin typeface="游ゴシック" panose="020B0400000000000000" pitchFamily="50" charset="-128"/>
                  <a:ea typeface="游ゴシック" panose="020B0400000000000000" pitchFamily="50" charset="-128"/>
                </a:rPr>
                <a:t>検索</a:t>
              </a:r>
              <a:endParaRPr lang="ja-JP" altLang="en-US" sz="2400" dirty="0">
                <a:latin typeface="游ゴシック" panose="020B0400000000000000" pitchFamily="50" charset="-128"/>
                <a:ea typeface="游ゴシック" panose="020B0400000000000000" pitchFamily="50" charset="-128"/>
              </a:endParaRPr>
            </a:p>
          </p:txBody>
        </p:sp>
        <p:sp>
          <p:nvSpPr>
            <p:cNvPr id="12" name="Rectangle 7"/>
            <p:cNvSpPr>
              <a:spLocks noChangeArrowheads="1"/>
            </p:cNvSpPr>
            <p:nvPr/>
          </p:nvSpPr>
          <p:spPr bwMode="auto">
            <a:xfrm>
              <a:off x="6697237" y="5302513"/>
              <a:ext cx="2592388" cy="4921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hlink"/>
                </a:buClr>
                <a:buFont typeface="Arial" charset="0"/>
                <a:buChar char="▐"/>
                <a:defRPr kumimoji="1" sz="2200">
                  <a:solidFill>
                    <a:schemeClr val="tx1"/>
                  </a:solidFill>
                  <a:latin typeface="HGP創英角ｺﾞｼｯｸUB" pitchFamily="50" charset="-128"/>
                  <a:ea typeface="ＭＳ Ｐゴシック" pitchFamily="50" charset="-128"/>
                </a:defRPr>
              </a:lvl1pPr>
              <a:lvl2pPr marL="742950" indent="-285750" eaLnBrk="0" hangingPunct="0">
                <a:spcBef>
                  <a:spcPct val="20000"/>
                </a:spcBef>
                <a:buClr>
                  <a:schemeClr val="hlink"/>
                </a:buClr>
                <a:buFont typeface="Wingdings" pitchFamily="2" charset="2"/>
                <a:buChar char="l"/>
                <a:defRPr kumimoji="1" sz="2000">
                  <a:solidFill>
                    <a:schemeClr val="tx1"/>
                  </a:solidFill>
                  <a:latin typeface="HGP創英角ｺﾞｼｯｸUB" pitchFamily="50" charset="-128"/>
                  <a:ea typeface="ＭＳ Ｐゴシック" pitchFamily="50" charset="-128"/>
                </a:defRPr>
              </a:lvl2pPr>
              <a:lvl3pPr marL="1143000" indent="-228600" eaLnBrk="0" hangingPunct="0">
                <a:spcBef>
                  <a:spcPct val="20000"/>
                </a:spcBef>
                <a:buClr>
                  <a:schemeClr val="hlink"/>
                </a:buClr>
                <a:buFont typeface="Arial" charset="0"/>
                <a:buChar char="•"/>
                <a:defRPr kumimoji="1">
                  <a:solidFill>
                    <a:schemeClr val="tx1"/>
                  </a:solidFill>
                  <a:latin typeface="HGP創英角ｺﾞｼｯｸUB" pitchFamily="50" charset="-128"/>
                  <a:ea typeface="ＭＳ Ｐゴシック" pitchFamily="50" charset="-128"/>
                </a:defRPr>
              </a:lvl3pPr>
              <a:lvl4pPr marL="1600200" indent="-228600" eaLnBrk="0" hangingPunct="0">
                <a:spcBef>
                  <a:spcPct val="20000"/>
                </a:spcBef>
                <a:buClr>
                  <a:schemeClr val="hlink"/>
                </a:buClr>
                <a:buFont typeface="Arial" charset="0"/>
                <a:buChar char="–"/>
                <a:defRPr kumimoji="1" sz="1600">
                  <a:solidFill>
                    <a:schemeClr val="tx1"/>
                  </a:solidFill>
                  <a:latin typeface="HGP創英角ｺﾞｼｯｸUB" pitchFamily="50" charset="-128"/>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lgn="ctr" eaLnBrk="1" hangingPunct="1">
                <a:spcBef>
                  <a:spcPct val="0"/>
                </a:spcBef>
                <a:buClrTx/>
                <a:buFontTx/>
                <a:buNone/>
              </a:pPr>
              <a:r>
                <a:rPr lang="en-US" altLang="ja-JP" sz="2800" b="1" dirty="0">
                  <a:latin typeface="游ゴシック" panose="020B0400000000000000" pitchFamily="50" charset="-128"/>
                  <a:ea typeface="游ゴシック" panose="020B0400000000000000" pitchFamily="50" charset="-128"/>
                  <a:cs typeface="Segoe UI" panose="020B0502040204020203" pitchFamily="34" charset="0"/>
                </a:rPr>
                <a:t>nesic</a:t>
              </a:r>
            </a:p>
          </p:txBody>
        </p:sp>
      </p:grpSp>
    </p:spTree>
    <p:extLst>
      <p:ext uri="{BB962C8B-B14F-4D97-AF65-F5344CB8AC3E}">
        <p14:creationId xmlns:p14="http://schemas.microsoft.com/office/powerpoint/2010/main" val="2107008020"/>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rporate Mark">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グループ化 4"/>
          <p:cNvGrpSpPr/>
          <p:nvPr userDrawn="1"/>
        </p:nvGrpSpPr>
        <p:grpSpPr>
          <a:xfrm>
            <a:off x="11071921" y="6971177"/>
            <a:ext cx="1119015" cy="460398"/>
            <a:chOff x="8303938" y="5228387"/>
            <a:chExt cx="839261" cy="345299"/>
          </a:xfrm>
        </p:grpSpPr>
        <p:grpSp>
          <p:nvGrpSpPr>
            <p:cNvPr id="6" name="グループ化 5"/>
            <p:cNvGrpSpPr/>
            <p:nvPr userDrawn="1"/>
          </p:nvGrpSpPr>
          <p:grpSpPr>
            <a:xfrm>
              <a:off x="8303938" y="5228387"/>
              <a:ext cx="839261" cy="161583"/>
              <a:chOff x="8303938" y="-416763"/>
              <a:chExt cx="839261" cy="161583"/>
            </a:xfrm>
          </p:grpSpPr>
          <p:sp>
            <p:nvSpPr>
              <p:cNvPr id="13" name="正方形/長方形 12"/>
              <p:cNvSpPr/>
              <p:nvPr userDrawn="1"/>
            </p:nvSpPr>
            <p:spPr bwMode="auto">
              <a:xfrm>
                <a:off x="8303938" y="-402477"/>
                <a:ext cx="140654" cy="140652"/>
              </a:xfrm>
              <a:prstGeom prst="rect">
                <a:avLst/>
              </a:prstGeom>
              <a:solidFill>
                <a:srgbClr val="002B62"/>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
            <p:nvSpPr>
              <p:cNvPr id="14" name="テキスト ボックス 13"/>
              <p:cNvSpPr txBox="1"/>
              <p:nvPr userDrawn="1"/>
            </p:nvSpPr>
            <p:spPr>
              <a:xfrm>
                <a:off x="8477151" y="-416763"/>
                <a:ext cx="666048" cy="161583"/>
              </a:xfrm>
              <a:prstGeom prst="rect">
                <a:avLst/>
              </a:prstGeom>
              <a:noFill/>
            </p:spPr>
            <p:txBody>
              <a:bodyPr wrap="none" lIns="0" rIns="0" rtlCol="0">
                <a:spAutoFit/>
              </a:bodyPr>
              <a:lstStyle/>
              <a:p>
                <a:pPr algn="l"/>
                <a:r>
                  <a:rPr kumimoji="1" lang="en-US" altLang="ja-JP" sz="800" b="0" dirty="0">
                    <a:solidFill>
                      <a:schemeClr val="tx1">
                        <a:lumMod val="75000"/>
                        <a:lumOff val="25000"/>
                      </a:schemeClr>
                    </a:solidFill>
                    <a:latin typeface="+mj-ea"/>
                    <a:ea typeface="+mj-ea"/>
                  </a:rPr>
                  <a:t>Orchestrating </a:t>
                </a:r>
                <a:r>
                  <a:rPr kumimoji="1" lang="en-US" altLang="ja-JP" sz="800" b="0" baseline="0" dirty="0">
                    <a:solidFill>
                      <a:schemeClr val="tx1">
                        <a:lumMod val="75000"/>
                        <a:lumOff val="25000"/>
                      </a:schemeClr>
                    </a:solidFill>
                    <a:latin typeface="+mj-ea"/>
                    <a:ea typeface="+mj-ea"/>
                  </a:rPr>
                  <a:t>Blue</a:t>
                </a:r>
                <a:endParaRPr kumimoji="1" lang="ja-JP" altLang="en-US" sz="800" b="0" dirty="0">
                  <a:solidFill>
                    <a:schemeClr val="tx1">
                      <a:lumMod val="75000"/>
                      <a:lumOff val="25000"/>
                    </a:schemeClr>
                  </a:solidFill>
                  <a:latin typeface="+mj-ea"/>
                  <a:ea typeface="+mj-ea"/>
                </a:endParaRPr>
              </a:p>
            </p:txBody>
          </p:sp>
        </p:grpSp>
        <p:grpSp>
          <p:nvGrpSpPr>
            <p:cNvPr id="7" name="グループ化 6"/>
            <p:cNvGrpSpPr/>
            <p:nvPr userDrawn="1"/>
          </p:nvGrpSpPr>
          <p:grpSpPr>
            <a:xfrm>
              <a:off x="8303999" y="5412103"/>
              <a:ext cx="737008" cy="161583"/>
              <a:chOff x="8303999" y="-233047"/>
              <a:chExt cx="737008" cy="161583"/>
            </a:xfrm>
          </p:grpSpPr>
          <p:sp>
            <p:nvSpPr>
              <p:cNvPr id="8" name="正方形/長方形 7"/>
              <p:cNvSpPr/>
              <p:nvPr userDrawn="1"/>
            </p:nvSpPr>
            <p:spPr bwMode="auto">
              <a:xfrm>
                <a:off x="8303999" y="-218702"/>
                <a:ext cx="141120" cy="141120"/>
              </a:xfrm>
              <a:prstGeom prst="rect">
                <a:avLst/>
              </a:prstGeom>
              <a:solidFill>
                <a:srgbClr val="EB6E0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2400" b="1" dirty="0">
                  <a:latin typeface="+mj-ea"/>
                  <a:ea typeface="+mj-ea"/>
                </a:endParaRPr>
              </a:p>
            </p:txBody>
          </p:sp>
          <p:sp>
            <p:nvSpPr>
              <p:cNvPr id="9" name="テキスト ボックス 8"/>
              <p:cNvSpPr txBox="1"/>
              <p:nvPr userDrawn="1"/>
            </p:nvSpPr>
            <p:spPr>
              <a:xfrm>
                <a:off x="8477151" y="-233047"/>
                <a:ext cx="563856" cy="161583"/>
              </a:xfrm>
              <a:prstGeom prst="rect">
                <a:avLst/>
              </a:prstGeom>
              <a:noFill/>
            </p:spPr>
            <p:txBody>
              <a:bodyPr wrap="none" lIns="0" rIns="0" rtlCol="0">
                <a:spAutoFit/>
              </a:bodyPr>
              <a:lstStyle/>
              <a:p>
                <a:pPr algn="l"/>
                <a:r>
                  <a:rPr kumimoji="1" lang="en-US" altLang="ja-JP" sz="800" b="0" dirty="0">
                    <a:solidFill>
                      <a:schemeClr val="tx1">
                        <a:lumMod val="75000"/>
                        <a:lumOff val="25000"/>
                      </a:schemeClr>
                    </a:solidFill>
                    <a:latin typeface="+mj-ea"/>
                    <a:ea typeface="+mj-ea"/>
                  </a:rPr>
                  <a:t>Brighter</a:t>
                </a:r>
                <a:r>
                  <a:rPr kumimoji="1" lang="en-US" altLang="ja-JP" sz="800" b="0" baseline="0" dirty="0">
                    <a:solidFill>
                      <a:schemeClr val="tx1">
                        <a:lumMod val="75000"/>
                        <a:lumOff val="25000"/>
                      </a:schemeClr>
                    </a:solidFill>
                    <a:latin typeface="+mj-ea"/>
                    <a:ea typeface="+mj-ea"/>
                  </a:rPr>
                  <a:t> </a:t>
                </a:r>
                <a:r>
                  <a:rPr kumimoji="1" lang="en-US" altLang="ja-JP" sz="800" b="0" dirty="0">
                    <a:solidFill>
                      <a:schemeClr val="tx1">
                        <a:lumMod val="75000"/>
                        <a:lumOff val="25000"/>
                      </a:schemeClr>
                    </a:solidFill>
                    <a:latin typeface="+mj-ea"/>
                    <a:ea typeface="+mj-ea"/>
                  </a:rPr>
                  <a:t>Orange</a:t>
                </a:r>
                <a:endParaRPr kumimoji="1" lang="ja-JP" altLang="en-US" sz="800" b="0" dirty="0">
                  <a:solidFill>
                    <a:schemeClr val="tx1">
                      <a:lumMod val="75000"/>
                      <a:lumOff val="25000"/>
                    </a:schemeClr>
                  </a:solidFill>
                  <a:latin typeface="+mj-ea"/>
                  <a:ea typeface="+mj-ea"/>
                </a:endParaRPr>
              </a:p>
            </p:txBody>
          </p:sp>
        </p:grpSp>
      </p:grpSp>
      <p:pic>
        <p:nvPicPr>
          <p:cNvPr id="10" name="図 9"/>
          <p:cNvPicPr>
            <a:picLocks noChangeAspect="1"/>
          </p:cNvPicPr>
          <p:nvPr userDrawn="1"/>
        </p:nvPicPr>
        <p:blipFill>
          <a:blip r:embed="rId3"/>
          <a:stretch>
            <a:fillRect/>
          </a:stretch>
        </p:blipFill>
        <p:spPr>
          <a:xfrm>
            <a:off x="3965184" y="4421528"/>
            <a:ext cx="4209082" cy="937549"/>
          </a:xfrm>
          <a:prstGeom prst="rect">
            <a:avLst/>
          </a:prstGeom>
        </p:spPr>
      </p:pic>
    </p:spTree>
    <p:extLst>
      <p:ext uri="{BB962C8B-B14F-4D97-AF65-F5344CB8AC3E}">
        <p14:creationId xmlns:p14="http://schemas.microsoft.com/office/powerpoint/2010/main" val="507076468"/>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mp; Content(whit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p:cNvSpPr>
            <a:spLocks noGrp="1"/>
          </p:cNvSpPr>
          <p:nvPr>
            <p:ph type="title" hasCustomPrompt="1"/>
          </p:nvPr>
        </p:nvSpPr>
        <p:spPr bwMode="gray">
          <a:xfrm>
            <a:off x="239351" y="38400"/>
            <a:ext cx="11712000" cy="624000"/>
          </a:xfrm>
        </p:spPr>
        <p:txBody>
          <a:bodyPr tIns="36000">
            <a:normAutofit/>
          </a:bodyPr>
          <a:lstStyle>
            <a:lvl1pPr>
              <a:defRPr sz="3200">
                <a:solidFill>
                  <a:schemeClr val="bg1"/>
                </a:solidFill>
              </a:defRPr>
            </a:lvl1pPr>
          </a:lstStyle>
          <a:p>
            <a:r>
              <a:rPr kumimoji="1" lang="ja-JP" altLang="en-US" dirty="0"/>
              <a:t>タイトルを入力</a:t>
            </a:r>
          </a:p>
        </p:txBody>
      </p:sp>
      <p:sp>
        <p:nvSpPr>
          <p:cNvPr id="4" name="コンテンツ プレースホルダー 3"/>
          <p:cNvSpPr>
            <a:spLocks noGrp="1"/>
          </p:cNvSpPr>
          <p:nvPr>
            <p:ph sz="quarter" idx="10" hasCustomPrompt="1"/>
          </p:nvPr>
        </p:nvSpPr>
        <p:spPr>
          <a:xfrm>
            <a:off x="239185" y="816000"/>
            <a:ext cx="11711516" cy="5640000"/>
          </a:xfrm>
        </p:spPr>
        <p:txBody>
          <a:bodyPr/>
          <a:lstStyle>
            <a:lvl1pPr marL="239994" indent="-239994">
              <a:spcBef>
                <a:spcPts val="667"/>
              </a:spcBef>
              <a:defRPr/>
            </a:lvl1pPr>
            <a:lvl2pPr marL="479988" indent="-239994">
              <a:spcBef>
                <a:spcPts val="667"/>
              </a:spcBef>
              <a:defRPr/>
            </a:lvl2pPr>
            <a:lvl3pPr marL="623984" indent="-143996">
              <a:spcBef>
                <a:spcPts val="667"/>
              </a:spcBef>
              <a:defRPr/>
            </a:lvl3pPr>
            <a:lvl4pPr marL="767981" indent="-143996">
              <a:spcBef>
                <a:spcPts val="667"/>
              </a:spcBef>
              <a:defRPr/>
            </a:lvl4pPr>
          </a:lstStyle>
          <a:p>
            <a:pPr lvl="0"/>
            <a:r>
              <a:rPr kumimoji="1" lang="ja-JP" altLang="en-US" dirty="0"/>
              <a:t>本文を入力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p:txBody>
      </p:sp>
    </p:spTree>
    <p:extLst>
      <p:ext uri="{BB962C8B-B14F-4D97-AF65-F5344CB8AC3E}">
        <p14:creationId xmlns:p14="http://schemas.microsoft.com/office/powerpoint/2010/main" val="2674004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タイトルとテキスト">
    <p:spTree>
      <p:nvGrpSpPr>
        <p:cNvPr id="1" name=""/>
        <p:cNvGrpSpPr/>
        <p:nvPr/>
      </p:nvGrpSpPr>
      <p:grpSpPr>
        <a:xfrm>
          <a:off x="0" y="0"/>
          <a:ext cx="0" cy="0"/>
          <a:chOff x="0" y="0"/>
          <a:chExt cx="0" cy="0"/>
        </a:xfrm>
      </p:grpSpPr>
      <p:sp>
        <p:nvSpPr>
          <p:cNvPr id="8" name="Page_num"/>
          <p:cNvSpPr txBox="1"/>
          <p:nvPr/>
        </p:nvSpPr>
        <p:spPr>
          <a:xfrm>
            <a:off x="5793082" y="6596126"/>
            <a:ext cx="576463" cy="258827"/>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7" tIns="45694" rIns="91387" bIns="45694" numCol="1" anchor="ctr" anchorCtr="0" compatLnSpc="1">
            <a:prstTxWarp prst="textNoShape">
              <a:avLst/>
            </a:prstTxWarp>
          </a:bodyPr>
          <a:lstStyle>
            <a:defPPr>
              <a:defRPr lang="ja-JP"/>
            </a:defPPr>
            <a:lvl1pPr algn="ctr" fontAlgn="base">
              <a:spcBef>
                <a:spcPct val="0"/>
              </a:spcBef>
              <a:spcAft>
                <a:spcPct val="0"/>
              </a:spcAft>
              <a:buFontTx/>
              <a:buNone/>
              <a:defRPr sz="1200">
                <a:latin typeface="Arial" charset="0"/>
                <a:ea typeface="ＭＳ Ｐゴシック" charset="-128"/>
              </a:defRPr>
            </a:lvl1pPr>
            <a:lvl2pPr algn="ctr" fontAlgn="b">
              <a:spcBef>
                <a:spcPct val="0"/>
              </a:spcBef>
              <a:spcAft>
                <a:spcPct val="0"/>
              </a:spcAft>
              <a:buFont typeface="Wingdings" pitchFamily="2" charset="2"/>
              <a:defRPr sz="1400">
                <a:latin typeface="ＭＳ Ｐゴシック" charset="-128"/>
                <a:ea typeface="ＭＳ Ｐゴシック" charset="-128"/>
              </a:defRPr>
            </a:lvl2pPr>
            <a:lvl3pPr algn="ctr" fontAlgn="b">
              <a:spcBef>
                <a:spcPct val="0"/>
              </a:spcBef>
              <a:spcAft>
                <a:spcPct val="0"/>
              </a:spcAft>
              <a:buFont typeface="Wingdings" pitchFamily="2" charset="2"/>
              <a:defRPr sz="1400">
                <a:latin typeface="ＭＳ Ｐゴシック" charset="-128"/>
                <a:ea typeface="ＭＳ Ｐゴシック" charset="-128"/>
              </a:defRPr>
            </a:lvl3pPr>
            <a:lvl4pPr algn="ctr" fontAlgn="b">
              <a:spcBef>
                <a:spcPct val="0"/>
              </a:spcBef>
              <a:spcAft>
                <a:spcPct val="0"/>
              </a:spcAft>
              <a:buFont typeface="Wingdings" pitchFamily="2" charset="2"/>
              <a:defRPr sz="1400">
                <a:latin typeface="ＭＳ Ｐゴシック" charset="-128"/>
                <a:ea typeface="ＭＳ Ｐゴシック" charset="-128"/>
              </a:defRPr>
            </a:lvl4pPr>
            <a:lvl5pPr algn="ctr" fontAlgn="b">
              <a:spcBef>
                <a:spcPct val="0"/>
              </a:spcBef>
              <a:spcAft>
                <a:spcPct val="0"/>
              </a:spcAft>
              <a:buFont typeface="Wingdings" pitchFamily="2" charset="2"/>
              <a:defRPr sz="1400">
                <a:latin typeface="ＭＳ Ｐゴシック" charset="-128"/>
                <a:ea typeface="ＭＳ Ｐゴシック" charset="-128"/>
              </a:defRPr>
            </a:lvl5pPr>
            <a:lvl6pPr>
              <a:defRPr sz="1400">
                <a:latin typeface="ＭＳ Ｐゴシック" charset="-128"/>
                <a:ea typeface="ＭＳ Ｐゴシック" charset="-128"/>
              </a:defRPr>
            </a:lvl6pPr>
            <a:lvl7pPr>
              <a:defRPr sz="1400">
                <a:latin typeface="ＭＳ Ｐゴシック" charset="-128"/>
                <a:ea typeface="ＭＳ Ｐゴシック" charset="-128"/>
              </a:defRPr>
            </a:lvl7pPr>
            <a:lvl8pPr>
              <a:defRPr sz="1400">
                <a:latin typeface="ＭＳ Ｐゴシック" charset="-128"/>
                <a:ea typeface="ＭＳ Ｐゴシック" charset="-128"/>
              </a:defRPr>
            </a:lvl8pPr>
            <a:lvl9pPr>
              <a:defRPr sz="1400">
                <a:latin typeface="ＭＳ Ｐゴシック" charset="-128"/>
                <a:ea typeface="ＭＳ Ｐゴシック" charset="-128"/>
              </a:defRPr>
            </a:lvl9pPr>
          </a:lstStyle>
          <a:p>
            <a:pPr lvl="0" algn="ctr"/>
            <a:fld id="{AB47E478-DBB3-43BC-A738-41880CA68C90}" type="slidenum">
              <a:rPr lang="ja-JP" altLang="en-US" sz="1200" baseline="0" smtClean="0">
                <a:latin typeface="+mn-lt"/>
                <a:ea typeface="+mn-ea"/>
                <a:sym typeface="Arial"/>
              </a:rPr>
              <a:pPr lvl="0" algn="ctr"/>
              <a:t>‹#›</a:t>
            </a:fld>
            <a:endParaRPr lang="ja-JP" altLang="en-US" sz="1200" baseline="0">
              <a:latin typeface="+mn-lt"/>
              <a:ea typeface="+mn-ea"/>
              <a:sym typeface="Arial"/>
            </a:endParaRPr>
          </a:p>
        </p:txBody>
      </p:sp>
      <p:sp>
        <p:nvSpPr>
          <p:cNvPr id="5" name="テキスト プレースホルダー 4"/>
          <p:cNvSpPr>
            <a:spLocks noGrp="1"/>
          </p:cNvSpPr>
          <p:nvPr>
            <p:ph type="body" sz="quarter" idx="10"/>
          </p:nvPr>
        </p:nvSpPr>
        <p:spPr>
          <a:xfrm>
            <a:off x="505107" y="982803"/>
            <a:ext cx="11183262" cy="161890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defRPr lang="ja-JP" altLang="en-US" dirty="0" smtClean="0"/>
            </a:lvl1pPr>
            <a:lvl2pPr>
              <a:defRPr lang="ja-JP" altLang="en-US" dirty="0" smtClean="0"/>
            </a:lvl2pPr>
            <a:lvl3pPr>
              <a:defRPr lang="ja-JP" altLang="en-US" dirty="0" smtClean="0"/>
            </a:lvl3pPr>
            <a:lvl4pPr>
              <a:defRPr lang="ja-JP" altLang="en-US" dirty="0" smtClean="0"/>
            </a:lvl4pPr>
            <a:lvl5pPr>
              <a:defRPr lang="ja-JP" altLang="en-US" dirty="0"/>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0" name="タイトル 1"/>
          <p:cNvSpPr>
            <a:spLocks noGrp="1"/>
          </p:cNvSpPr>
          <p:nvPr>
            <p:ph type="title"/>
          </p:nvPr>
        </p:nvSpPr>
        <p:spPr>
          <a:xfrm>
            <a:off x="0" y="212732"/>
            <a:ext cx="12192000" cy="606425"/>
          </a:xfrm>
          <a:prstGeom prst="rect">
            <a:avLst/>
          </a:prstGeom>
        </p:spPr>
        <p:txBody>
          <a:bodyPr lIns="0" tIns="45694" rIns="91387" bIns="45694" anchor="ctr">
            <a:normAutofit/>
          </a:bodyPr>
          <a:lstStyle>
            <a:lvl1pPr marL="185632" indent="0">
              <a:defRPr sz="2300" b="1"/>
            </a:lvl1pPr>
          </a:lstStyle>
          <a:p>
            <a:r>
              <a:rPr kumimoji="1" lang="ja-JP" altLang="en-US"/>
              <a:t>マスター タイトルの書式設定</a:t>
            </a:r>
          </a:p>
        </p:txBody>
      </p:sp>
      <p:sp>
        <p:nvSpPr>
          <p:cNvPr id="11" name="title_line"/>
          <p:cNvSpPr>
            <a:spLocks noChangeShapeType="1"/>
          </p:cNvSpPr>
          <p:nvPr userDrawn="1"/>
        </p:nvSpPr>
        <p:spPr bwMode="gray">
          <a:xfrm>
            <a:off x="-19141" y="819151"/>
            <a:ext cx="12224492" cy="1588"/>
          </a:xfrm>
          <a:prstGeom prst="line">
            <a:avLst/>
          </a:prstGeom>
          <a:noFill/>
          <a:ln w="38100" cmpd="thinThick">
            <a:solidFill>
              <a:srgbClr val="ACACA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lvl="0" algn="ctr" fontAlgn="b">
              <a:spcBef>
                <a:spcPct val="0"/>
              </a:spcBef>
              <a:spcAft>
                <a:spcPct val="0"/>
              </a:spcAft>
              <a:buFont typeface="Wingdings" pitchFamily="2" charset="2"/>
            </a:pPr>
            <a:endParaRPr lang="ja-JP" altLang="en-US" sz="1400">
              <a:latin typeface="ＭＳ Ｐゴシック" charset="-128"/>
              <a:ea typeface="ＭＳ Ｐゴシック" charset="-128"/>
            </a:endParaRPr>
          </a:p>
        </p:txBody>
      </p:sp>
    </p:spTree>
    <p:extLst>
      <p:ext uri="{BB962C8B-B14F-4D97-AF65-F5344CB8AC3E}">
        <p14:creationId xmlns:p14="http://schemas.microsoft.com/office/powerpoint/2010/main" val="36660437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E3BF852-F3B8-42BD-8EFA-0E8FC35229F4}" type="datetimeFigureOut">
              <a:rPr kumimoji="1" lang="ja-JP" altLang="en-US" smtClean="0"/>
              <a:t>2021/6/5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A16F80A-8FB9-495A-B0C7-71A6EA29A6DC}" type="slidenum">
              <a:rPr kumimoji="1" lang="ja-JP" altLang="en-US" smtClean="0"/>
              <a:t>‹#›</a:t>
            </a:fld>
            <a:endParaRPr kumimoji="1" lang="ja-JP" altLang="en-US"/>
          </a:p>
        </p:txBody>
      </p:sp>
    </p:spTree>
    <p:extLst>
      <p:ext uri="{BB962C8B-B14F-4D97-AF65-F5344CB8AC3E}">
        <p14:creationId xmlns:p14="http://schemas.microsoft.com/office/powerpoint/2010/main" val="13514819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4" name="正方形/長方形 3"/>
          <p:cNvSpPr/>
          <p:nvPr userDrawn="1"/>
        </p:nvSpPr>
        <p:spPr bwMode="auto">
          <a:xfrm>
            <a:off x="1468582" y="6567056"/>
            <a:ext cx="10484236" cy="290945"/>
          </a:xfrm>
          <a:prstGeom prst="rect">
            <a:avLst/>
          </a:prstGeom>
          <a:solidFill>
            <a:schemeClr val="accent6"/>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b="1" dirty="0">
              <a:latin typeface="+mj-ea"/>
              <a:ea typeface="+mj-ea"/>
            </a:endParaRPr>
          </a:p>
        </p:txBody>
      </p:sp>
    </p:spTree>
    <p:extLst>
      <p:ext uri="{BB962C8B-B14F-4D97-AF65-F5344CB8AC3E}">
        <p14:creationId xmlns:p14="http://schemas.microsoft.com/office/powerpoint/2010/main" val="427477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46E6671-479B-5243-957D-3371E12D7A50}"/>
              </a:ext>
            </a:extLst>
          </p:cNvPr>
          <p:cNvSpPr>
            <a:spLocks noGrp="1"/>
          </p:cNvSpPr>
          <p:nvPr>
            <p:ph type="title"/>
          </p:nvPr>
        </p:nvSpPr>
        <p:spPr>
          <a:xfrm>
            <a:off x="838200" y="210167"/>
            <a:ext cx="10515600" cy="68782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a:extLst>
              <a:ext uri="{FF2B5EF4-FFF2-40B4-BE49-F238E27FC236}">
                <a16:creationId xmlns:a16="http://schemas.microsoft.com/office/drawing/2014/main" id="{32F7E072-0EDA-7248-89B7-5EE48283FBE2}"/>
              </a:ext>
            </a:extLst>
          </p:cNvPr>
          <p:cNvSpPr>
            <a:spLocks noGrp="1"/>
          </p:cNvSpPr>
          <p:nvPr>
            <p:ph type="body" idx="1"/>
          </p:nvPr>
        </p:nvSpPr>
        <p:spPr>
          <a:xfrm>
            <a:off x="838200" y="1039091"/>
            <a:ext cx="10515600" cy="5137872"/>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24788608-E0CC-B34F-A411-3708676D0D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8471A0-F83F-6B4C-A7FC-57749F97A6C5}" type="datetimeFigureOut">
              <a:rPr kumimoji="1" lang="ja-JP" altLang="en-US" smtClean="0"/>
              <a:t>2021/6/5</a:t>
            </a:fld>
            <a:endParaRPr kumimoji="1" lang="ja-JP" altLang="en-US"/>
          </a:p>
        </p:txBody>
      </p:sp>
      <p:sp>
        <p:nvSpPr>
          <p:cNvPr id="5" name="フッター プレースホルダー 4">
            <a:extLst>
              <a:ext uri="{FF2B5EF4-FFF2-40B4-BE49-F238E27FC236}">
                <a16:creationId xmlns:a16="http://schemas.microsoft.com/office/drawing/2014/main" id="{A00D668A-AB60-FB4C-A780-9CE56E0261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EFB61D0-C0A4-E54A-8C6A-4B45908EDD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76133-C52D-2045-9873-286B7EE686E5}" type="slidenum">
              <a:rPr kumimoji="1" lang="ja-JP" altLang="en-US" smtClean="0"/>
              <a:t>‹#›</a:t>
            </a:fld>
            <a:endParaRPr kumimoji="1" lang="ja-JP" altLang="en-US"/>
          </a:p>
        </p:txBody>
      </p:sp>
      <p:cxnSp>
        <p:nvCxnSpPr>
          <p:cNvPr id="8" name="直線コネクタ 7"/>
          <p:cNvCxnSpPr/>
          <p:nvPr userDrawn="1"/>
        </p:nvCxnSpPr>
        <p:spPr>
          <a:xfrm>
            <a:off x="838200" y="928688"/>
            <a:ext cx="10515600" cy="0"/>
          </a:xfrm>
          <a:prstGeom prst="line">
            <a:avLst/>
          </a:prstGeom>
          <a:ln w="28575"/>
          <a:effectLst>
            <a:outerShdw blurRad="50800" dist="38100" dir="2700000" algn="tl" rotWithShape="0">
              <a:prstClr val="black">
                <a:alpha val="40000"/>
              </a:prstClr>
            </a:outerShdw>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41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8" name="Credit"/>
          <p:cNvSpPr txBox="1">
            <a:spLocks/>
          </p:cNvSpPr>
          <p:nvPr userDrawn="1"/>
        </p:nvSpPr>
        <p:spPr bwMode="gray">
          <a:xfrm>
            <a:off x="677044" y="6485380"/>
            <a:ext cx="1564019"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defPPr>
              <a:defRPr lang="ja-JP"/>
            </a:defPPr>
            <a:lvl1pPr algn="l" rtl="0" fontAlgn="base">
              <a:spcBef>
                <a:spcPct val="0"/>
              </a:spcBef>
              <a:spcAft>
                <a:spcPct val="0"/>
              </a:spcAft>
              <a:defRPr kumimoji="1" sz="800" b="1" kern="1200">
                <a:solidFill>
                  <a:schemeClr val="tx1"/>
                </a:solidFill>
                <a:latin typeface="Arial" charset="0"/>
                <a:ea typeface="HGP創英角ｺﾞｼｯｸUB" pitchFamily="50" charset="-128"/>
                <a:cs typeface="+mn-cs"/>
              </a:defRPr>
            </a:lvl1pPr>
            <a:lvl2pPr marL="457200" algn="l" rtl="0" fontAlgn="base">
              <a:spcBef>
                <a:spcPct val="0"/>
              </a:spcBef>
              <a:spcAft>
                <a:spcPct val="0"/>
              </a:spcAft>
              <a:defRPr kumimoji="1" kern="1200">
                <a:solidFill>
                  <a:schemeClr val="tx1"/>
                </a:solidFill>
                <a:latin typeface="Arial" charset="0"/>
                <a:ea typeface="HGP創英角ｺﾞｼｯｸUB" pitchFamily="50" charset="-128"/>
                <a:cs typeface="+mn-cs"/>
              </a:defRPr>
            </a:lvl2pPr>
            <a:lvl3pPr marL="914400" algn="l" rtl="0" fontAlgn="base">
              <a:spcBef>
                <a:spcPct val="0"/>
              </a:spcBef>
              <a:spcAft>
                <a:spcPct val="0"/>
              </a:spcAft>
              <a:defRPr kumimoji="1" kern="1200">
                <a:solidFill>
                  <a:schemeClr val="tx1"/>
                </a:solidFill>
                <a:latin typeface="Arial" charset="0"/>
                <a:ea typeface="HGP創英角ｺﾞｼｯｸUB" pitchFamily="50" charset="-128"/>
                <a:cs typeface="+mn-cs"/>
              </a:defRPr>
            </a:lvl3pPr>
            <a:lvl4pPr marL="1371600" algn="l" rtl="0" fontAlgn="base">
              <a:spcBef>
                <a:spcPct val="0"/>
              </a:spcBef>
              <a:spcAft>
                <a:spcPct val="0"/>
              </a:spcAft>
              <a:defRPr kumimoji="1" kern="1200">
                <a:solidFill>
                  <a:schemeClr val="tx1"/>
                </a:solidFill>
                <a:latin typeface="Arial" charset="0"/>
                <a:ea typeface="HGP創英角ｺﾞｼｯｸUB" pitchFamily="50" charset="-128"/>
                <a:cs typeface="+mn-cs"/>
              </a:defRPr>
            </a:lvl4pPr>
            <a:lvl5pPr marL="1828800" algn="l" rtl="0" fontAlgn="base">
              <a:spcBef>
                <a:spcPct val="0"/>
              </a:spcBef>
              <a:spcAft>
                <a:spcPct val="0"/>
              </a:spcAft>
              <a:defRPr kumimoji="1" kern="1200">
                <a:solidFill>
                  <a:schemeClr val="tx1"/>
                </a:solidFill>
                <a:latin typeface="Arial" charset="0"/>
                <a:ea typeface="HGP創英角ｺﾞｼｯｸUB" pitchFamily="50" charset="-128"/>
                <a:cs typeface="+mn-cs"/>
              </a:defRPr>
            </a:lvl5pPr>
            <a:lvl6pPr marL="2286000" algn="l" defTabSz="914400" rtl="0" eaLnBrk="1" latinLnBrk="0" hangingPunct="1">
              <a:defRPr kumimoji="1" kern="1200">
                <a:solidFill>
                  <a:schemeClr val="tx1"/>
                </a:solidFill>
                <a:latin typeface="Arial" charset="0"/>
                <a:ea typeface="HGP創英角ｺﾞｼｯｸUB" pitchFamily="50" charset="-128"/>
                <a:cs typeface="+mn-cs"/>
              </a:defRPr>
            </a:lvl6pPr>
            <a:lvl7pPr marL="2743200" algn="l" defTabSz="914400" rtl="0" eaLnBrk="1" latinLnBrk="0" hangingPunct="1">
              <a:defRPr kumimoji="1" kern="1200">
                <a:solidFill>
                  <a:schemeClr val="tx1"/>
                </a:solidFill>
                <a:latin typeface="Arial" charset="0"/>
                <a:ea typeface="HGP創英角ｺﾞｼｯｸUB" pitchFamily="50" charset="-128"/>
                <a:cs typeface="+mn-cs"/>
              </a:defRPr>
            </a:lvl7pPr>
            <a:lvl8pPr marL="3200400" algn="l" defTabSz="914400" rtl="0" eaLnBrk="1" latinLnBrk="0" hangingPunct="1">
              <a:defRPr kumimoji="1" kern="1200">
                <a:solidFill>
                  <a:schemeClr val="tx1"/>
                </a:solidFill>
                <a:latin typeface="Arial" charset="0"/>
                <a:ea typeface="HGP創英角ｺﾞｼｯｸUB" pitchFamily="50" charset="-128"/>
                <a:cs typeface="+mn-cs"/>
              </a:defRPr>
            </a:lvl8pPr>
            <a:lvl9pPr marL="3657600" algn="l" defTabSz="914400" rtl="0" eaLnBrk="1" latinLnBrk="0" hangingPunct="1">
              <a:defRPr kumimoji="1" kern="1200">
                <a:solidFill>
                  <a:schemeClr val="tx1"/>
                </a:solidFill>
                <a:latin typeface="Arial" charset="0"/>
                <a:ea typeface="HGP創英角ｺﾞｼｯｸUB" pitchFamily="50" charset="-128"/>
                <a:cs typeface="+mn-cs"/>
              </a:defRPr>
            </a:lvl9pPr>
          </a:lstStyle>
          <a:p>
            <a:r>
              <a:rPr lang="en-US" altLang="ja-JP" sz="900" b="0" baseline="0" dirty="0">
                <a:solidFill>
                  <a:schemeClr val="bg1">
                    <a:lumMod val="65000"/>
                  </a:schemeClr>
                </a:solidFill>
                <a:latin typeface="+mn-lt"/>
                <a:ea typeface="+mn-ea"/>
              </a:rPr>
              <a:t>© NEC Corporation 2021</a:t>
            </a:r>
          </a:p>
        </p:txBody>
      </p:sp>
      <p:sp>
        <p:nvSpPr>
          <p:cNvPr id="9" name="Confidential"/>
          <p:cNvSpPr txBox="1">
            <a:spLocks/>
          </p:cNvSpPr>
          <p:nvPr userDrawn="1"/>
        </p:nvSpPr>
        <p:spPr bwMode="gray">
          <a:xfrm>
            <a:off x="2241063" y="6485380"/>
            <a:ext cx="191464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defPPr>
              <a:defRPr lang="ja-JP"/>
            </a:defPPr>
            <a:lvl1pPr algn="l" rtl="0" fontAlgn="base">
              <a:spcBef>
                <a:spcPct val="0"/>
              </a:spcBef>
              <a:spcAft>
                <a:spcPct val="0"/>
              </a:spcAft>
              <a:defRPr kumimoji="1" sz="800" b="1" kern="1200">
                <a:solidFill>
                  <a:schemeClr val="tx1"/>
                </a:solidFill>
                <a:latin typeface="Arial" charset="0"/>
                <a:ea typeface="HGP創英角ｺﾞｼｯｸUB" pitchFamily="50" charset="-128"/>
                <a:cs typeface="+mn-cs"/>
              </a:defRPr>
            </a:lvl1pPr>
            <a:lvl2pPr marL="457200" algn="l" rtl="0" fontAlgn="base">
              <a:spcBef>
                <a:spcPct val="0"/>
              </a:spcBef>
              <a:spcAft>
                <a:spcPct val="0"/>
              </a:spcAft>
              <a:defRPr kumimoji="1" kern="1200">
                <a:solidFill>
                  <a:schemeClr val="tx1"/>
                </a:solidFill>
                <a:latin typeface="Arial" charset="0"/>
                <a:ea typeface="HGP創英角ｺﾞｼｯｸUB" pitchFamily="50" charset="-128"/>
                <a:cs typeface="+mn-cs"/>
              </a:defRPr>
            </a:lvl2pPr>
            <a:lvl3pPr marL="914400" algn="l" rtl="0" fontAlgn="base">
              <a:spcBef>
                <a:spcPct val="0"/>
              </a:spcBef>
              <a:spcAft>
                <a:spcPct val="0"/>
              </a:spcAft>
              <a:defRPr kumimoji="1" kern="1200">
                <a:solidFill>
                  <a:schemeClr val="tx1"/>
                </a:solidFill>
                <a:latin typeface="Arial" charset="0"/>
                <a:ea typeface="HGP創英角ｺﾞｼｯｸUB" pitchFamily="50" charset="-128"/>
                <a:cs typeface="+mn-cs"/>
              </a:defRPr>
            </a:lvl3pPr>
            <a:lvl4pPr marL="1371600" algn="l" rtl="0" fontAlgn="base">
              <a:spcBef>
                <a:spcPct val="0"/>
              </a:spcBef>
              <a:spcAft>
                <a:spcPct val="0"/>
              </a:spcAft>
              <a:defRPr kumimoji="1" kern="1200">
                <a:solidFill>
                  <a:schemeClr val="tx1"/>
                </a:solidFill>
                <a:latin typeface="Arial" charset="0"/>
                <a:ea typeface="HGP創英角ｺﾞｼｯｸUB" pitchFamily="50" charset="-128"/>
                <a:cs typeface="+mn-cs"/>
              </a:defRPr>
            </a:lvl4pPr>
            <a:lvl5pPr marL="1828800" algn="l" rtl="0" fontAlgn="base">
              <a:spcBef>
                <a:spcPct val="0"/>
              </a:spcBef>
              <a:spcAft>
                <a:spcPct val="0"/>
              </a:spcAft>
              <a:defRPr kumimoji="1" kern="1200">
                <a:solidFill>
                  <a:schemeClr val="tx1"/>
                </a:solidFill>
                <a:latin typeface="Arial" charset="0"/>
                <a:ea typeface="HGP創英角ｺﾞｼｯｸUB" pitchFamily="50" charset="-128"/>
                <a:cs typeface="+mn-cs"/>
              </a:defRPr>
            </a:lvl5pPr>
            <a:lvl6pPr marL="2286000" algn="l" defTabSz="914400" rtl="0" eaLnBrk="1" latinLnBrk="0" hangingPunct="1">
              <a:defRPr kumimoji="1" kern="1200">
                <a:solidFill>
                  <a:schemeClr val="tx1"/>
                </a:solidFill>
                <a:latin typeface="Arial" charset="0"/>
                <a:ea typeface="HGP創英角ｺﾞｼｯｸUB" pitchFamily="50" charset="-128"/>
                <a:cs typeface="+mn-cs"/>
              </a:defRPr>
            </a:lvl6pPr>
            <a:lvl7pPr marL="2743200" algn="l" defTabSz="914400" rtl="0" eaLnBrk="1" latinLnBrk="0" hangingPunct="1">
              <a:defRPr kumimoji="1" kern="1200">
                <a:solidFill>
                  <a:schemeClr val="tx1"/>
                </a:solidFill>
                <a:latin typeface="Arial" charset="0"/>
                <a:ea typeface="HGP創英角ｺﾞｼｯｸUB" pitchFamily="50" charset="-128"/>
                <a:cs typeface="+mn-cs"/>
              </a:defRPr>
            </a:lvl7pPr>
            <a:lvl8pPr marL="3200400" algn="l" defTabSz="914400" rtl="0" eaLnBrk="1" latinLnBrk="0" hangingPunct="1">
              <a:defRPr kumimoji="1" kern="1200">
                <a:solidFill>
                  <a:schemeClr val="tx1"/>
                </a:solidFill>
                <a:latin typeface="Arial" charset="0"/>
                <a:ea typeface="HGP創英角ｺﾞｼｯｸUB" pitchFamily="50" charset="-128"/>
                <a:cs typeface="+mn-cs"/>
              </a:defRPr>
            </a:lvl8pPr>
            <a:lvl9pPr marL="3657600" algn="l" defTabSz="914400" rtl="0" eaLnBrk="1" latinLnBrk="0" hangingPunct="1">
              <a:defRPr kumimoji="1" kern="1200">
                <a:solidFill>
                  <a:schemeClr val="tx1"/>
                </a:solidFill>
                <a:latin typeface="Arial" charset="0"/>
                <a:ea typeface="HGP創英角ｺﾞｼｯｸUB" pitchFamily="50" charset="-128"/>
                <a:cs typeface="+mn-cs"/>
              </a:defRPr>
            </a:lvl9pPr>
          </a:lstStyle>
          <a:p>
            <a:r>
              <a:rPr lang="en-US" altLang="ja-JP" sz="900" b="0" baseline="0" dirty="0">
                <a:solidFill>
                  <a:schemeClr val="bg1">
                    <a:lumMod val="65000"/>
                  </a:schemeClr>
                </a:solidFill>
                <a:latin typeface="+mn-lt"/>
                <a:ea typeface="+mn-ea"/>
              </a:rPr>
              <a:t>NEC Group Internal Use Only</a:t>
            </a:r>
          </a:p>
        </p:txBody>
      </p:sp>
      <p:sp>
        <p:nvSpPr>
          <p:cNvPr id="5" name="タイトル プレースホルダー"/>
          <p:cNvSpPr>
            <a:spLocks noGrp="1"/>
          </p:cNvSpPr>
          <p:nvPr userDrawn="1">
            <p:ph type="title"/>
          </p:nvPr>
        </p:nvSpPr>
        <p:spPr bwMode="gray">
          <a:xfrm>
            <a:off x="263524" y="204597"/>
            <a:ext cx="11664955" cy="615555"/>
          </a:xfrm>
          <a:prstGeom prst="rect">
            <a:avLst/>
          </a:prstGeom>
        </p:spPr>
        <p:txBody>
          <a:bodyPr vert="horz" wrap="square" lIns="91440" tIns="45720" rIns="91440" bIns="45720" rtlCol="0" anchor="ctr">
            <a:noAutofit/>
          </a:bodyPr>
          <a:lstStyle/>
          <a:p>
            <a:pPr marL="0" marR="0" lvl="0" indent="0" defTabSz="1219110" latinLnBrk="0">
              <a:lnSpc>
                <a:spcPct val="100000"/>
              </a:lnSpc>
              <a:spcBef>
                <a:spcPct val="20000"/>
              </a:spcBef>
              <a:buClr>
                <a:schemeClr val="accent6"/>
              </a:buClr>
              <a:buSzTx/>
              <a:buFont typeface="Arial" panose="020B0604020202020204" pitchFamily="34" charset="0"/>
              <a:buNone/>
              <a:tabLst/>
            </a:pPr>
            <a:r>
              <a:rPr kumimoji="1" lang="ja-JP" altLang="en-US" dirty="0"/>
              <a:t>マスター タイトルの書式設定</a:t>
            </a:r>
          </a:p>
        </p:txBody>
      </p:sp>
      <p:sp>
        <p:nvSpPr>
          <p:cNvPr id="2" name="テキスト プレースホルダー 1"/>
          <p:cNvSpPr>
            <a:spLocks noGrp="1"/>
          </p:cNvSpPr>
          <p:nvPr userDrawn="1">
            <p:ph type="body" idx="1"/>
          </p:nvPr>
        </p:nvSpPr>
        <p:spPr bwMode="gray">
          <a:xfrm>
            <a:off x="263524" y="980019"/>
            <a:ext cx="11664955" cy="5137151"/>
          </a:xfrm>
          <a:prstGeom prst="rect">
            <a:avLst/>
          </a:prstGeom>
        </p:spPr>
        <p:txBody>
          <a:bodyPr vert="horz" lIns="91440" tIns="45720" rIns="91440" bIns="45720" rtlCol="0">
            <a:noAutofit/>
          </a:bodyPr>
          <a:lstStyle/>
          <a:p>
            <a:pPr marL="355558" lvl="0" indent="-355558">
              <a:lnSpc>
                <a:spcPct val="110000"/>
              </a:lnSpc>
              <a:spcBef>
                <a:spcPts val="600"/>
              </a:spcBef>
            </a:pPr>
            <a:r>
              <a:rPr kumimoji="1" lang="ja-JP" altLang="en-US" dirty="0"/>
              <a:t>マスター テキストの書式設定</a:t>
            </a:r>
          </a:p>
          <a:p>
            <a:pPr marL="598944" lvl="1" indent="-243387">
              <a:lnSpc>
                <a:spcPct val="110000"/>
              </a:lnSpc>
              <a:spcBef>
                <a:spcPts val="600"/>
              </a:spcBef>
            </a:pPr>
            <a:r>
              <a:rPr kumimoji="1" lang="ja-JP" altLang="en-US" dirty="0"/>
              <a:t>第 </a:t>
            </a:r>
            <a:r>
              <a:rPr kumimoji="1" lang="en-US" altLang="ja-JP" dirty="0"/>
              <a:t>2 </a:t>
            </a:r>
            <a:r>
              <a:rPr kumimoji="1" lang="ja-JP" altLang="en-US" dirty="0"/>
              <a:t>レベル</a:t>
            </a:r>
          </a:p>
          <a:p>
            <a:pPr marL="721695" lvl="2" indent="-122753">
              <a:lnSpc>
                <a:spcPct val="110000"/>
              </a:lnSpc>
              <a:spcBef>
                <a:spcPts val="600"/>
              </a:spcBef>
            </a:pPr>
            <a:r>
              <a:rPr kumimoji="1" lang="ja-JP" altLang="en-US" dirty="0"/>
              <a:t>第 </a:t>
            </a:r>
            <a:r>
              <a:rPr kumimoji="1" lang="en-US" altLang="ja-JP" dirty="0"/>
              <a:t>3 </a:t>
            </a:r>
            <a:r>
              <a:rPr kumimoji="1" lang="ja-JP" altLang="en-US" dirty="0"/>
              <a:t>レベル</a:t>
            </a:r>
          </a:p>
          <a:p>
            <a:pPr marL="838098" lvl="3" indent="-118520">
              <a:lnSpc>
                <a:spcPct val="110000"/>
              </a:lnSpc>
              <a:spcBef>
                <a:spcPts val="600"/>
              </a:spcBef>
            </a:pPr>
            <a:r>
              <a:rPr kumimoji="1" lang="ja-JP" altLang="en-US" dirty="0"/>
              <a:t>第 </a:t>
            </a:r>
            <a:r>
              <a:rPr kumimoji="1" lang="en-US" altLang="ja-JP" dirty="0"/>
              <a:t>4 </a:t>
            </a:r>
            <a:r>
              <a:rPr kumimoji="1" lang="ja-JP" altLang="en-US" dirty="0"/>
              <a:t>レベル</a:t>
            </a:r>
            <a:endParaRPr kumimoji="1" lang="en-US" altLang="ja-JP" dirty="0"/>
          </a:p>
          <a:p>
            <a:pPr marL="835982" lvl="4">
              <a:lnSpc>
                <a:spcPct val="110000"/>
              </a:lnSpc>
              <a:spcBef>
                <a:spcPts val="500"/>
              </a:spcBef>
            </a:pPr>
            <a:r>
              <a:rPr kumimoji="1" lang="ja-JP" altLang="en-US" dirty="0"/>
              <a:t>文章を入力</a:t>
            </a:r>
            <a:endParaRPr kumimoji="1" lang="en-US" altLang="ja-JP" dirty="0"/>
          </a:p>
        </p:txBody>
      </p:sp>
    </p:spTree>
    <p:extLst>
      <p:ext uri="{BB962C8B-B14F-4D97-AF65-F5344CB8AC3E}">
        <p14:creationId xmlns:p14="http://schemas.microsoft.com/office/powerpoint/2010/main" val="317393257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Lst>
  <p:hf hdr="0" dt="0"/>
  <p:txStyles>
    <p:titleStyle>
      <a:lvl1pPr algn="l" rtl="0" eaLnBrk="1" fontAlgn="base" hangingPunct="1">
        <a:spcBef>
          <a:spcPct val="0"/>
        </a:spcBef>
        <a:spcAft>
          <a:spcPct val="0"/>
        </a:spcAft>
        <a:defRPr kumimoji="1" lang="ja-JP" altLang="en-US" sz="3200" b="0" i="0" u="none" strike="noStrike" kern="0" cap="none" spc="0" normalizeH="0" baseline="0" dirty="0">
          <a:ln>
            <a:noFill/>
          </a:ln>
          <a:solidFill>
            <a:schemeClr val="tx1">
              <a:lumMod val="85000"/>
              <a:lumOff val="15000"/>
            </a:schemeClr>
          </a:solidFill>
          <a:effectLst/>
          <a:uLnTx/>
          <a:uFillTx/>
          <a:latin typeface="+mj-ea"/>
          <a:ea typeface="+mj-ea"/>
          <a:cs typeface="+mn-cs"/>
        </a:defRPr>
      </a:lvl1pPr>
      <a:lvl2pPr algn="l" rtl="0" eaLnBrk="0" fontAlgn="base" hangingPunct="0">
        <a:spcBef>
          <a:spcPct val="0"/>
        </a:spcBef>
        <a:spcAft>
          <a:spcPct val="0"/>
        </a:spcAft>
        <a:defRPr kumimoji="1" sz="3733">
          <a:solidFill>
            <a:schemeClr val="tx1"/>
          </a:solidFill>
          <a:latin typeface="HGP創英角ｺﾞｼｯｸUB" pitchFamily="50" charset="-128"/>
          <a:ea typeface="ＭＳ Ｐゴシック" charset="-128"/>
        </a:defRPr>
      </a:lvl2pPr>
      <a:lvl3pPr algn="l" rtl="0" eaLnBrk="0" fontAlgn="base" hangingPunct="0">
        <a:spcBef>
          <a:spcPct val="0"/>
        </a:spcBef>
        <a:spcAft>
          <a:spcPct val="0"/>
        </a:spcAft>
        <a:defRPr kumimoji="1" sz="3733">
          <a:solidFill>
            <a:schemeClr val="tx1"/>
          </a:solidFill>
          <a:latin typeface="HGP創英角ｺﾞｼｯｸUB" pitchFamily="50" charset="-128"/>
          <a:ea typeface="ＭＳ Ｐゴシック" charset="-128"/>
        </a:defRPr>
      </a:lvl3pPr>
      <a:lvl4pPr algn="l" rtl="0" eaLnBrk="0" fontAlgn="base" hangingPunct="0">
        <a:spcBef>
          <a:spcPct val="0"/>
        </a:spcBef>
        <a:spcAft>
          <a:spcPct val="0"/>
        </a:spcAft>
        <a:defRPr kumimoji="1" sz="3733">
          <a:solidFill>
            <a:schemeClr val="tx1"/>
          </a:solidFill>
          <a:latin typeface="HGP創英角ｺﾞｼｯｸUB" pitchFamily="50" charset="-128"/>
          <a:ea typeface="ＭＳ Ｐゴシック" charset="-128"/>
        </a:defRPr>
      </a:lvl4pPr>
      <a:lvl5pPr algn="l" rtl="0" eaLnBrk="0" fontAlgn="base" hangingPunct="0">
        <a:spcBef>
          <a:spcPct val="0"/>
        </a:spcBef>
        <a:spcAft>
          <a:spcPct val="0"/>
        </a:spcAft>
        <a:defRPr kumimoji="1" sz="3733">
          <a:solidFill>
            <a:schemeClr val="tx1"/>
          </a:solidFill>
          <a:latin typeface="HGP創英角ｺﾞｼｯｸUB" pitchFamily="50" charset="-128"/>
          <a:ea typeface="ＭＳ Ｐゴシック" charset="-128"/>
        </a:defRPr>
      </a:lvl5pPr>
      <a:lvl6pPr marL="609555" algn="l" rtl="0" fontAlgn="base">
        <a:spcBef>
          <a:spcPct val="0"/>
        </a:spcBef>
        <a:spcAft>
          <a:spcPct val="0"/>
        </a:spcAft>
        <a:defRPr kumimoji="1" sz="3733">
          <a:solidFill>
            <a:schemeClr val="tx1"/>
          </a:solidFill>
          <a:latin typeface="HGP創英角ｺﾞｼｯｸUB" pitchFamily="50" charset="-128"/>
          <a:ea typeface="ＭＳ Ｐゴシック" charset="-128"/>
        </a:defRPr>
      </a:lvl6pPr>
      <a:lvl7pPr marL="1219110" algn="l" rtl="0" fontAlgn="base">
        <a:spcBef>
          <a:spcPct val="0"/>
        </a:spcBef>
        <a:spcAft>
          <a:spcPct val="0"/>
        </a:spcAft>
        <a:defRPr kumimoji="1" sz="3733">
          <a:solidFill>
            <a:schemeClr val="tx1"/>
          </a:solidFill>
          <a:latin typeface="HGP創英角ｺﾞｼｯｸUB" pitchFamily="50" charset="-128"/>
          <a:ea typeface="ＭＳ Ｐゴシック" charset="-128"/>
        </a:defRPr>
      </a:lvl7pPr>
      <a:lvl8pPr marL="1828664" algn="l" rtl="0" fontAlgn="base">
        <a:spcBef>
          <a:spcPct val="0"/>
        </a:spcBef>
        <a:spcAft>
          <a:spcPct val="0"/>
        </a:spcAft>
        <a:defRPr kumimoji="1" sz="3733">
          <a:solidFill>
            <a:schemeClr val="tx1"/>
          </a:solidFill>
          <a:latin typeface="HGP創英角ｺﾞｼｯｸUB" pitchFamily="50" charset="-128"/>
          <a:ea typeface="ＭＳ Ｐゴシック" charset="-128"/>
        </a:defRPr>
      </a:lvl8pPr>
      <a:lvl9pPr marL="2438218" algn="l" rtl="0" fontAlgn="base">
        <a:spcBef>
          <a:spcPct val="0"/>
        </a:spcBef>
        <a:spcAft>
          <a:spcPct val="0"/>
        </a:spcAft>
        <a:defRPr kumimoji="1" sz="3733">
          <a:solidFill>
            <a:schemeClr val="tx1"/>
          </a:solidFill>
          <a:latin typeface="HGP創英角ｺﾞｼｯｸUB" pitchFamily="50" charset="-128"/>
          <a:ea typeface="ＭＳ Ｐゴシック" charset="-128"/>
        </a:defRPr>
      </a:lvl9pPr>
    </p:titleStyle>
    <p:bodyStyle>
      <a:lvl1pPr marL="355574" indent="-355574" algn="l" rtl="0" eaLnBrk="1" fontAlgn="base" hangingPunct="1">
        <a:lnSpc>
          <a:spcPct val="105000"/>
        </a:lnSpc>
        <a:spcBef>
          <a:spcPct val="20000"/>
        </a:spcBef>
        <a:spcAft>
          <a:spcPct val="0"/>
        </a:spcAft>
        <a:buClr>
          <a:schemeClr val="accent1"/>
        </a:buClr>
        <a:buFont typeface="Wingdings" panose="05000000000000000000" pitchFamily="2" charset="2"/>
        <a:buChar char="u"/>
        <a:defRPr kumimoji="1" lang="ja-JP" altLang="en-US" sz="2400" b="0" i="0" u="none" strike="noStrike" kern="0" cap="none" spc="0" normalizeH="0" baseline="0" dirty="0" smtClean="0">
          <a:ln>
            <a:noFill/>
          </a:ln>
          <a:solidFill>
            <a:schemeClr val="tx1">
              <a:lumMod val="85000"/>
              <a:lumOff val="15000"/>
            </a:schemeClr>
          </a:solidFill>
          <a:effectLst/>
          <a:uLnTx/>
          <a:uFillTx/>
          <a:latin typeface="+mn-lt"/>
          <a:ea typeface="+mn-ea"/>
          <a:cs typeface="+mn-cs"/>
        </a:defRPr>
      </a:lvl1pPr>
      <a:lvl2pPr marL="598973" indent="-243399" algn="l" rtl="0" eaLnBrk="1" fontAlgn="base" hangingPunct="1">
        <a:lnSpc>
          <a:spcPct val="105000"/>
        </a:lnSpc>
        <a:spcBef>
          <a:spcPct val="20000"/>
        </a:spcBef>
        <a:spcAft>
          <a:spcPct val="0"/>
        </a:spcAft>
        <a:buClr>
          <a:schemeClr val="accent1"/>
        </a:buClr>
        <a:buFont typeface="Wingdings" panose="05000000000000000000" pitchFamily="2" charset="2"/>
        <a:buChar char="n"/>
        <a:defRPr kumimoji="1" lang="ja-JP" altLang="en-US" sz="2000" b="0" i="0" u="none" strike="noStrike" kern="0" cap="none" spc="0" normalizeH="0" baseline="0" dirty="0" smtClean="0">
          <a:ln>
            <a:noFill/>
          </a:ln>
          <a:solidFill>
            <a:schemeClr val="tx1">
              <a:lumMod val="85000"/>
              <a:lumOff val="15000"/>
            </a:schemeClr>
          </a:solidFill>
          <a:effectLst/>
          <a:uLnTx/>
          <a:uFillTx/>
          <a:latin typeface="+mn-lt"/>
          <a:ea typeface="+mn-ea"/>
        </a:defRPr>
      </a:lvl2pPr>
      <a:lvl3pPr marL="721731" indent="-122758" algn="l" rtl="0" eaLnBrk="1" fontAlgn="base" hangingPunct="1">
        <a:lnSpc>
          <a:spcPct val="105000"/>
        </a:lnSpc>
        <a:spcBef>
          <a:spcPct val="20000"/>
        </a:spcBef>
        <a:spcAft>
          <a:spcPct val="0"/>
        </a:spcAft>
        <a:buClr>
          <a:schemeClr val="accent1"/>
        </a:buClr>
        <a:buFont typeface="Arial" panose="020B0604020202020204" pitchFamily="34" charset="0"/>
        <a:buChar char="•"/>
        <a:defRPr kumimoji="1" lang="ja-JP" altLang="en-US" sz="1600" b="0" i="0" u="none" strike="noStrike" kern="0" cap="none" spc="0" normalizeH="0" baseline="0" dirty="0" smtClean="0">
          <a:ln>
            <a:noFill/>
          </a:ln>
          <a:solidFill>
            <a:schemeClr val="tx1">
              <a:lumMod val="85000"/>
              <a:lumOff val="15000"/>
            </a:schemeClr>
          </a:solidFill>
          <a:effectLst/>
          <a:uLnTx/>
          <a:uFillTx/>
          <a:latin typeface="+mn-lt"/>
          <a:ea typeface="+mn-ea"/>
        </a:defRPr>
      </a:lvl3pPr>
      <a:lvl4pPr marL="838138" indent="-118525" algn="l" rtl="0" eaLnBrk="1" fontAlgn="base" hangingPunct="1">
        <a:lnSpc>
          <a:spcPct val="105000"/>
        </a:lnSpc>
        <a:spcBef>
          <a:spcPct val="20000"/>
        </a:spcBef>
        <a:spcAft>
          <a:spcPct val="0"/>
        </a:spcAft>
        <a:buClr>
          <a:schemeClr val="accent1"/>
        </a:buClr>
        <a:buFont typeface="Tahoma" pitchFamily="34" charset="0"/>
        <a:buChar char="–"/>
        <a:defRPr kumimoji="1" lang="en-US" altLang="ja-JP" sz="1400" b="0" i="0" u="none" strike="noStrike" kern="0" cap="none" spc="0" normalizeH="0" baseline="0" dirty="0" smtClean="0">
          <a:ln>
            <a:noFill/>
          </a:ln>
          <a:solidFill>
            <a:schemeClr val="tx1">
              <a:lumMod val="85000"/>
              <a:lumOff val="15000"/>
            </a:schemeClr>
          </a:solidFill>
          <a:effectLst/>
          <a:uLnTx/>
          <a:uFillTx/>
          <a:latin typeface="+mn-lt"/>
          <a:ea typeface="+mn-ea"/>
        </a:defRPr>
      </a:lvl4pPr>
      <a:lvl5pPr marL="836022" indent="0" algn="l" rtl="0" eaLnBrk="1" fontAlgn="base" hangingPunct="1">
        <a:lnSpc>
          <a:spcPct val="105000"/>
        </a:lnSpc>
        <a:spcBef>
          <a:spcPct val="20000"/>
        </a:spcBef>
        <a:spcAft>
          <a:spcPct val="0"/>
        </a:spcAft>
        <a:buClr>
          <a:schemeClr val="accent6"/>
        </a:buClr>
        <a:buFontTx/>
        <a:buNone/>
        <a:defRPr kumimoji="1" lang="en-US" altLang="ja-JP" sz="1400" b="0" dirty="0" smtClean="0">
          <a:solidFill>
            <a:schemeClr val="tx1">
              <a:lumMod val="85000"/>
              <a:lumOff val="15000"/>
            </a:schemeClr>
          </a:solidFill>
          <a:latin typeface="+mj-lt"/>
          <a:ea typeface="+mn-ea"/>
        </a:defRPr>
      </a:lvl5pPr>
      <a:lvl6pPr marL="3352548" indent="-304776" algn="l" rtl="0" fontAlgn="base">
        <a:spcBef>
          <a:spcPct val="20000"/>
        </a:spcBef>
        <a:spcAft>
          <a:spcPct val="0"/>
        </a:spcAft>
        <a:buChar char="≫"/>
        <a:defRPr kumimoji="1" sz="2667">
          <a:solidFill>
            <a:schemeClr val="tx1"/>
          </a:solidFill>
          <a:latin typeface="Arial" charset="0"/>
          <a:ea typeface="+mn-ea"/>
        </a:defRPr>
      </a:lvl6pPr>
      <a:lvl7pPr marL="3962104" indent="-304776" algn="l" rtl="0" fontAlgn="base">
        <a:spcBef>
          <a:spcPct val="20000"/>
        </a:spcBef>
        <a:spcAft>
          <a:spcPct val="0"/>
        </a:spcAft>
        <a:buChar char="≫"/>
        <a:defRPr kumimoji="1" sz="2667">
          <a:solidFill>
            <a:schemeClr val="tx1"/>
          </a:solidFill>
          <a:latin typeface="Arial" charset="0"/>
          <a:ea typeface="+mn-ea"/>
        </a:defRPr>
      </a:lvl7pPr>
      <a:lvl8pPr marL="4571658" indent="-304776" algn="l" rtl="0" fontAlgn="base">
        <a:spcBef>
          <a:spcPct val="20000"/>
        </a:spcBef>
        <a:spcAft>
          <a:spcPct val="0"/>
        </a:spcAft>
        <a:buChar char="≫"/>
        <a:defRPr kumimoji="1" sz="2667">
          <a:solidFill>
            <a:schemeClr val="tx1"/>
          </a:solidFill>
          <a:latin typeface="Arial" charset="0"/>
          <a:ea typeface="+mn-ea"/>
        </a:defRPr>
      </a:lvl8pPr>
      <a:lvl9pPr marL="5181212" indent="-304776" algn="l" rtl="0" fontAlgn="base">
        <a:spcBef>
          <a:spcPct val="20000"/>
        </a:spcBef>
        <a:spcAft>
          <a:spcPct val="0"/>
        </a:spcAft>
        <a:buChar char="≫"/>
        <a:defRPr kumimoji="1" sz="2667">
          <a:solidFill>
            <a:schemeClr val="tx1"/>
          </a:solidFill>
          <a:latin typeface="Arial" charset="0"/>
          <a:ea typeface="+mn-ea"/>
        </a:defRPr>
      </a:lvl9pPr>
    </p:bodyStyle>
    <p:otherStyle>
      <a:defPPr>
        <a:defRPr lang="ja-JP"/>
      </a:defPPr>
      <a:lvl1pPr marL="0" algn="l" defTabSz="1219110" rtl="0" eaLnBrk="1" latinLnBrk="0" hangingPunct="1">
        <a:defRPr kumimoji="1" sz="2400" kern="1200">
          <a:solidFill>
            <a:schemeClr val="tx1"/>
          </a:solidFill>
          <a:latin typeface="+mn-lt"/>
          <a:ea typeface="+mn-ea"/>
          <a:cs typeface="+mn-cs"/>
        </a:defRPr>
      </a:lvl1pPr>
      <a:lvl2pPr marL="609555" algn="l" defTabSz="1219110" rtl="0" eaLnBrk="1" latinLnBrk="0" hangingPunct="1">
        <a:defRPr kumimoji="1" sz="2400" kern="1200">
          <a:solidFill>
            <a:schemeClr val="tx1"/>
          </a:solidFill>
          <a:latin typeface="+mn-lt"/>
          <a:ea typeface="+mn-ea"/>
          <a:cs typeface="+mn-cs"/>
        </a:defRPr>
      </a:lvl2pPr>
      <a:lvl3pPr marL="1219110" algn="l" defTabSz="1219110" rtl="0" eaLnBrk="1" latinLnBrk="0" hangingPunct="1">
        <a:defRPr kumimoji="1" sz="2400" kern="1200">
          <a:solidFill>
            <a:schemeClr val="tx1"/>
          </a:solidFill>
          <a:latin typeface="+mn-lt"/>
          <a:ea typeface="+mn-ea"/>
          <a:cs typeface="+mn-cs"/>
        </a:defRPr>
      </a:lvl3pPr>
      <a:lvl4pPr marL="1828664" algn="l" defTabSz="1219110" rtl="0" eaLnBrk="1" latinLnBrk="0" hangingPunct="1">
        <a:defRPr kumimoji="1" sz="2400" kern="1200">
          <a:solidFill>
            <a:schemeClr val="tx1"/>
          </a:solidFill>
          <a:latin typeface="+mn-lt"/>
          <a:ea typeface="+mn-ea"/>
          <a:cs typeface="+mn-cs"/>
        </a:defRPr>
      </a:lvl4pPr>
      <a:lvl5pPr marL="2438218" algn="l" defTabSz="1219110" rtl="0" eaLnBrk="1" latinLnBrk="0" hangingPunct="1">
        <a:defRPr kumimoji="1" sz="2400" kern="1200">
          <a:solidFill>
            <a:schemeClr val="tx1"/>
          </a:solidFill>
          <a:latin typeface="+mn-lt"/>
          <a:ea typeface="+mn-ea"/>
          <a:cs typeface="+mn-cs"/>
        </a:defRPr>
      </a:lvl5pPr>
      <a:lvl6pPr marL="3047772" algn="l" defTabSz="1219110" rtl="0" eaLnBrk="1" latinLnBrk="0" hangingPunct="1">
        <a:defRPr kumimoji="1" sz="2400" kern="1200">
          <a:solidFill>
            <a:schemeClr val="tx1"/>
          </a:solidFill>
          <a:latin typeface="+mn-lt"/>
          <a:ea typeface="+mn-ea"/>
          <a:cs typeface="+mn-cs"/>
        </a:defRPr>
      </a:lvl6pPr>
      <a:lvl7pPr marL="3657327" algn="l" defTabSz="1219110" rtl="0" eaLnBrk="1" latinLnBrk="0" hangingPunct="1">
        <a:defRPr kumimoji="1" sz="2400" kern="1200">
          <a:solidFill>
            <a:schemeClr val="tx1"/>
          </a:solidFill>
          <a:latin typeface="+mn-lt"/>
          <a:ea typeface="+mn-ea"/>
          <a:cs typeface="+mn-cs"/>
        </a:defRPr>
      </a:lvl7pPr>
      <a:lvl8pPr marL="4266880" algn="l" defTabSz="1219110" rtl="0" eaLnBrk="1" latinLnBrk="0" hangingPunct="1">
        <a:defRPr kumimoji="1" sz="2400" kern="1200">
          <a:solidFill>
            <a:schemeClr val="tx1"/>
          </a:solidFill>
          <a:latin typeface="+mn-lt"/>
          <a:ea typeface="+mn-ea"/>
          <a:cs typeface="+mn-cs"/>
        </a:defRPr>
      </a:lvl8pPr>
      <a:lvl9pPr marL="4876435" algn="l" defTabSz="1219110"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orient="horz" pos="4042">
          <p15:clr>
            <a:srgbClr val="A4A3A4"/>
          </p15:clr>
        </p15:guide>
        <p15:guide id="4" pos="3840">
          <p15:clr>
            <a:srgbClr val="A4A3A4"/>
          </p15:clr>
        </p15:guide>
        <p15:guide id="5" pos="166">
          <p15:clr>
            <a:srgbClr val="A4A3A4"/>
          </p15:clr>
        </p15:guide>
        <p15:guide id="6" pos="7514">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838200" y="1860329"/>
            <a:ext cx="10498667" cy="660549"/>
          </a:xfrm>
        </p:spPr>
        <p:txBody>
          <a:bodyPr>
            <a:noAutofit/>
          </a:bodyPr>
          <a:lstStyle/>
          <a:p>
            <a:r>
              <a:rPr lang="en-US" altLang="ja-JP" sz="3600" b="1" dirty="0">
                <a:latin typeface="+mn-ea"/>
                <a:ea typeface="+mn-ea"/>
              </a:rPr>
              <a:t>L5G</a:t>
            </a:r>
            <a:r>
              <a:rPr lang="ja-JP" altLang="en-US" sz="3600" b="1" dirty="0">
                <a:latin typeface="+mn-ea"/>
                <a:ea typeface="+mn-ea"/>
              </a:rPr>
              <a:t>実証用ソフトウェア基地局</a:t>
            </a:r>
            <a:br>
              <a:rPr lang="en-US" altLang="ja-JP" sz="3600" b="1" dirty="0">
                <a:latin typeface="+mn-ea"/>
                <a:ea typeface="+mn-ea"/>
              </a:rPr>
            </a:br>
            <a:r>
              <a:rPr lang="ja-JP" altLang="en-US" sz="3600" b="1" dirty="0">
                <a:latin typeface="+mn-ea"/>
                <a:ea typeface="+mn-ea"/>
              </a:rPr>
              <a:t>ご提供のご案内</a:t>
            </a:r>
            <a:endParaRPr kumimoji="1" lang="ja-JP" altLang="en-US" sz="3600" b="1" dirty="0">
              <a:latin typeface="+mn-ea"/>
              <a:ea typeface="+mn-ea"/>
            </a:endParaRPr>
          </a:p>
        </p:txBody>
      </p:sp>
      <p:sp>
        <p:nvSpPr>
          <p:cNvPr id="8" name="正方形/長方形 7"/>
          <p:cNvSpPr/>
          <p:nvPr/>
        </p:nvSpPr>
        <p:spPr>
          <a:xfrm>
            <a:off x="3227882" y="4041845"/>
            <a:ext cx="6096000" cy="1938992"/>
          </a:xfrm>
          <a:prstGeom prst="rect">
            <a:avLst/>
          </a:prstGeom>
        </p:spPr>
        <p:txBody>
          <a:bodyPr>
            <a:spAutoFit/>
          </a:bodyPr>
          <a:lstStyle/>
          <a:p>
            <a:pPr algn="ctr"/>
            <a:r>
              <a:rPr lang="en-US" altLang="ja-JP" sz="2400" dirty="0"/>
              <a:t>2021</a:t>
            </a:r>
            <a:r>
              <a:rPr lang="ja-JP" altLang="en-US" sz="2400" dirty="0"/>
              <a:t>年</a:t>
            </a:r>
            <a:r>
              <a:rPr lang="en-US" altLang="ja-JP" sz="2400" dirty="0"/>
              <a:t>6</a:t>
            </a:r>
            <a:r>
              <a:rPr lang="ja-JP" altLang="en-US" sz="2400" dirty="0"/>
              <a:t>月</a:t>
            </a:r>
            <a:r>
              <a:rPr lang="en-US" altLang="ja-JP" sz="2400" dirty="0"/>
              <a:t>4</a:t>
            </a:r>
            <a:r>
              <a:rPr lang="ja-JP" altLang="en-US" sz="2400" dirty="0"/>
              <a:t>日</a:t>
            </a:r>
            <a:endParaRPr lang="en-US" altLang="ja-JP" sz="2400" dirty="0"/>
          </a:p>
          <a:p>
            <a:pPr algn="ctr"/>
            <a:endParaRPr lang="en-US" altLang="ja-JP" sz="2400" dirty="0"/>
          </a:p>
          <a:p>
            <a:pPr algn="ctr"/>
            <a:r>
              <a:rPr lang="ja-JP" altLang="en-US" sz="2400" dirty="0"/>
              <a:t>東京大学　中尾研究室</a:t>
            </a:r>
            <a:endParaRPr lang="en-US" altLang="ja-JP" sz="2400" dirty="0"/>
          </a:p>
          <a:p>
            <a:pPr algn="ctr"/>
            <a:r>
              <a:rPr lang="en-US" altLang="ja-JP" sz="2400" dirty="0"/>
              <a:t>FLARE</a:t>
            </a:r>
            <a:r>
              <a:rPr lang="ja-JP" altLang="en-US" sz="2400" dirty="0"/>
              <a:t> </a:t>
            </a:r>
            <a:r>
              <a:rPr lang="en-US" altLang="ja-JP" sz="2400" dirty="0"/>
              <a:t>Wireless</a:t>
            </a:r>
            <a:r>
              <a:rPr lang="ja-JP" altLang="en-US" sz="2400" dirty="0"/>
              <a:t>合同会社</a:t>
            </a:r>
            <a:endParaRPr lang="en-US" altLang="ja-JP" sz="2400" dirty="0"/>
          </a:p>
          <a:p>
            <a:pPr algn="ctr"/>
            <a:r>
              <a:rPr lang="en-US" altLang="ja-JP" sz="2400" dirty="0"/>
              <a:t>NEC</a:t>
            </a:r>
            <a:r>
              <a:rPr lang="ja-JP" altLang="en-US" sz="2400" dirty="0"/>
              <a:t>ネッツエスアイ株式会社</a:t>
            </a:r>
            <a:endParaRPr lang="en-US" altLang="ja-JP" sz="2400" dirty="0"/>
          </a:p>
        </p:txBody>
      </p:sp>
      <p:cxnSp>
        <p:nvCxnSpPr>
          <p:cNvPr id="6" name="直線コネクタ 5"/>
          <p:cNvCxnSpPr/>
          <p:nvPr/>
        </p:nvCxnSpPr>
        <p:spPr>
          <a:xfrm>
            <a:off x="838200" y="3014162"/>
            <a:ext cx="10515600" cy="0"/>
          </a:xfrm>
          <a:prstGeom prst="line">
            <a:avLst/>
          </a:prstGeom>
          <a:ln w="28575"/>
          <a:effectLst>
            <a:outerShdw blurRad="50800" dist="38100" dir="2700000" algn="tl" rotWithShape="0">
              <a:prstClr val="black">
                <a:alpha val="40000"/>
              </a:prstClr>
            </a:outerShdw>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3472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p:cNvSpPr/>
          <p:nvPr/>
        </p:nvSpPr>
        <p:spPr>
          <a:xfrm>
            <a:off x="6773473" y="1332582"/>
            <a:ext cx="3823077" cy="1442802"/>
          </a:xfrm>
          <a:prstGeom prst="rect">
            <a:avLst/>
          </a:prstGeom>
          <a:solidFill>
            <a:schemeClr val="accent6">
              <a:lumMod val="20000"/>
              <a:lumOff val="80000"/>
            </a:schemeClr>
          </a:solidFill>
          <a:ln w="19050">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5" name="正方形/長方形 1024"/>
          <p:cNvSpPr/>
          <p:nvPr/>
        </p:nvSpPr>
        <p:spPr>
          <a:xfrm>
            <a:off x="980095" y="2187894"/>
            <a:ext cx="3873634" cy="999103"/>
          </a:xfrm>
          <a:prstGeom prst="rect">
            <a:avLst/>
          </a:prstGeom>
          <a:solidFill>
            <a:schemeClr val="accent6">
              <a:lumMod val="20000"/>
              <a:lumOff val="80000"/>
            </a:schemeClr>
          </a:solidFill>
          <a:ln w="19050">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712076" y="185016"/>
            <a:ext cx="10922876" cy="812511"/>
          </a:xfrm>
        </p:spPr>
        <p:txBody>
          <a:bodyPr>
            <a:normAutofit/>
          </a:bodyPr>
          <a:lstStyle/>
          <a:p>
            <a:r>
              <a:rPr lang="ja-JP" altLang="en-US" sz="4000" b="1" dirty="0"/>
              <a:t>ご案内のポイント</a:t>
            </a:r>
            <a:endParaRPr kumimoji="1" lang="ja-JP" altLang="en-US" sz="4000" b="1" dirty="0"/>
          </a:p>
        </p:txBody>
      </p:sp>
      <p:sp>
        <p:nvSpPr>
          <p:cNvPr id="19" name="テキスト ボックス 18"/>
          <p:cNvSpPr txBox="1"/>
          <p:nvPr/>
        </p:nvSpPr>
        <p:spPr>
          <a:xfrm>
            <a:off x="187463" y="3294534"/>
            <a:ext cx="10770897" cy="3123932"/>
          </a:xfrm>
          <a:prstGeom prst="rect">
            <a:avLst/>
          </a:prstGeom>
          <a:noFill/>
        </p:spPr>
        <p:txBody>
          <a:bodyPr wrap="none" lIns="91440" tIns="45720" rIns="91440" bIns="45720" rtlCol="0" anchor="t">
            <a:spAutoFit/>
          </a:bodyPr>
          <a:lstStyle/>
          <a:p>
            <a:pPr marL="342900" indent="-342900">
              <a:buFont typeface="Wingdings" panose="05000000000000000000" pitchFamily="2" charset="2"/>
              <a:buChar char="ü"/>
            </a:pPr>
            <a:r>
              <a:rPr kumimoji="1" lang="en-US" altLang="ja-JP" sz="2400" b="1" u="sng" dirty="0">
                <a:latin typeface="+mn-ea"/>
              </a:rPr>
              <a:t>R2</a:t>
            </a:r>
            <a:r>
              <a:rPr kumimoji="1" lang="ja-JP" altLang="en-US" sz="2400" b="1" u="sng" dirty="0">
                <a:latin typeface="+mn-ea"/>
              </a:rPr>
              <a:t>年度総務省開発実証＠広島で動作実績</a:t>
            </a:r>
            <a:r>
              <a:rPr lang="ja-JP" altLang="en-US" sz="2400" b="1" u="sng" dirty="0">
                <a:latin typeface="+mn-ea"/>
              </a:rPr>
              <a:t>有りのソフトウェア基地局</a:t>
            </a:r>
            <a:endParaRPr lang="en-US" altLang="ja-JP" sz="2400" b="1" u="sng" dirty="0">
              <a:latin typeface="+mn-ea"/>
            </a:endParaRPr>
          </a:p>
          <a:p>
            <a:r>
              <a:rPr lang="ja-JP" altLang="en-US" sz="2400" dirty="0">
                <a:latin typeface="+mn-ea"/>
              </a:rPr>
              <a:t>　　　漁場で</a:t>
            </a:r>
            <a:r>
              <a:rPr lang="ja-JP" altLang="en-US" sz="2400" dirty="0">
                <a:solidFill>
                  <a:srgbClr val="FF0000"/>
                </a:solidFill>
                <a:latin typeface="+mn-ea"/>
              </a:rPr>
              <a:t>半径</a:t>
            </a:r>
            <a:r>
              <a:rPr lang="en-US" altLang="ja-JP" sz="2400" dirty="0">
                <a:solidFill>
                  <a:srgbClr val="FF0000"/>
                </a:solidFill>
                <a:latin typeface="+mn-ea"/>
              </a:rPr>
              <a:t>500m</a:t>
            </a:r>
            <a:r>
              <a:rPr lang="ja-JP" altLang="en-US" sz="2400" dirty="0">
                <a:solidFill>
                  <a:srgbClr val="FF0000"/>
                </a:solidFill>
                <a:latin typeface="+mn-ea"/>
              </a:rPr>
              <a:t>の</a:t>
            </a:r>
            <a:r>
              <a:rPr lang="en-US" altLang="ja-JP" sz="2400" dirty="0">
                <a:solidFill>
                  <a:srgbClr val="FF0000"/>
                </a:solidFill>
                <a:latin typeface="+mn-ea"/>
              </a:rPr>
              <a:t>L5G</a:t>
            </a:r>
            <a:r>
              <a:rPr lang="ja-JP" altLang="en-US" sz="2400" dirty="0">
                <a:solidFill>
                  <a:srgbClr val="FF0000"/>
                </a:solidFill>
                <a:latin typeface="+mn-ea"/>
              </a:rPr>
              <a:t>エリアづくり</a:t>
            </a:r>
            <a:r>
              <a:rPr lang="ja-JP" altLang="en-US" sz="2400" dirty="0">
                <a:latin typeface="+mn-ea"/>
              </a:rPr>
              <a:t>に成功</a:t>
            </a:r>
            <a:endParaRPr lang="en-US" altLang="ja-JP" sz="2400" dirty="0">
              <a:latin typeface="+mn-ea"/>
            </a:endParaRPr>
          </a:p>
          <a:p>
            <a:r>
              <a:rPr lang="ja-JP" altLang="en-US" sz="2400" dirty="0">
                <a:latin typeface="+mn-ea"/>
              </a:rPr>
              <a:t>　　　</a:t>
            </a:r>
            <a:r>
              <a:rPr lang="en-US" altLang="ja-JP" sz="2400" dirty="0">
                <a:solidFill>
                  <a:srgbClr val="FF0000"/>
                </a:solidFill>
                <a:latin typeface="+mn-ea"/>
              </a:rPr>
              <a:t>Sub6</a:t>
            </a:r>
            <a:r>
              <a:rPr lang="ja-JP" altLang="en-US" sz="2400" dirty="0">
                <a:solidFill>
                  <a:srgbClr val="FF0000"/>
                </a:solidFill>
                <a:latin typeface="+mn-ea"/>
              </a:rPr>
              <a:t> </a:t>
            </a:r>
            <a:r>
              <a:rPr lang="en-US" altLang="ja-JP" sz="2400" dirty="0">
                <a:solidFill>
                  <a:srgbClr val="FF0000"/>
                </a:solidFill>
                <a:latin typeface="+mn-ea"/>
              </a:rPr>
              <a:t>SA</a:t>
            </a:r>
            <a:r>
              <a:rPr lang="ja-JP" altLang="en-US" sz="2400" dirty="0">
                <a:solidFill>
                  <a:srgbClr val="FF0000"/>
                </a:solidFill>
                <a:latin typeface="+mn-ea"/>
              </a:rPr>
              <a:t> </a:t>
            </a:r>
            <a:r>
              <a:rPr lang="ja-JP" altLang="en-US" sz="2400" dirty="0">
                <a:latin typeface="+mn-ea"/>
              </a:rPr>
              <a:t>非同期 にて　</a:t>
            </a:r>
            <a:r>
              <a:rPr lang="en-US" altLang="ja-JP" sz="2400" dirty="0">
                <a:solidFill>
                  <a:srgbClr val="FF0000"/>
                </a:solidFill>
                <a:latin typeface="+mn-ea"/>
              </a:rPr>
              <a:t>UL</a:t>
            </a:r>
            <a:r>
              <a:rPr lang="ja-JP" altLang="en-US" sz="2400" dirty="0">
                <a:solidFill>
                  <a:srgbClr val="FF0000"/>
                </a:solidFill>
                <a:latin typeface="+mn-ea"/>
              </a:rPr>
              <a:t>：</a:t>
            </a:r>
            <a:r>
              <a:rPr lang="en-US" altLang="ja-JP" sz="2400" dirty="0">
                <a:solidFill>
                  <a:srgbClr val="FF0000"/>
                </a:solidFill>
                <a:latin typeface="+mn-ea"/>
              </a:rPr>
              <a:t>DL</a:t>
            </a:r>
            <a:r>
              <a:rPr lang="ja-JP" altLang="en-US" sz="2400" dirty="0">
                <a:solidFill>
                  <a:srgbClr val="FF0000"/>
                </a:solidFill>
                <a:latin typeface="+mn-ea"/>
              </a:rPr>
              <a:t>比の変更（</a:t>
            </a:r>
            <a:r>
              <a:rPr lang="en-US" altLang="ja-JP" sz="2400" dirty="0">
                <a:solidFill>
                  <a:srgbClr val="FF0000"/>
                </a:solidFill>
                <a:latin typeface="+mn-ea"/>
              </a:rPr>
              <a:t>7:2</a:t>
            </a:r>
            <a:r>
              <a:rPr lang="ja-JP" altLang="en-US" sz="2400" dirty="0">
                <a:solidFill>
                  <a:srgbClr val="FF0000"/>
                </a:solidFill>
                <a:latin typeface="+mn-ea"/>
              </a:rPr>
              <a:t>）に成功</a:t>
            </a:r>
            <a:endParaRPr lang="en-US" altLang="ja-JP" sz="2400" dirty="0">
              <a:solidFill>
                <a:srgbClr val="FF0000"/>
              </a:solidFill>
              <a:latin typeface="+mn-ea"/>
            </a:endParaRPr>
          </a:p>
          <a:p>
            <a:r>
              <a:rPr lang="ja-JP" altLang="en-US" sz="2400" dirty="0">
                <a:latin typeface="+mn-ea"/>
              </a:rPr>
              <a:t>　　　実証フィールドでのスループット </a:t>
            </a:r>
            <a:r>
              <a:rPr lang="en-US" altLang="ja-JP" sz="2400" dirty="0">
                <a:solidFill>
                  <a:srgbClr val="FF0000"/>
                </a:solidFill>
                <a:latin typeface="+mn-ea"/>
              </a:rPr>
              <a:t>UL</a:t>
            </a:r>
            <a:r>
              <a:rPr lang="ja-JP" altLang="en-US" sz="2400" dirty="0">
                <a:solidFill>
                  <a:srgbClr val="FF0000"/>
                </a:solidFill>
                <a:latin typeface="+mn-ea"/>
              </a:rPr>
              <a:t>：</a:t>
            </a:r>
            <a:r>
              <a:rPr lang="en-US" altLang="ja-JP" sz="2400" dirty="0">
                <a:solidFill>
                  <a:srgbClr val="FF0000"/>
                </a:solidFill>
                <a:latin typeface="+mn-ea"/>
              </a:rPr>
              <a:t>295.3Mbps</a:t>
            </a:r>
            <a:r>
              <a:rPr lang="ja-JP" altLang="en-US" sz="2400" dirty="0">
                <a:solidFill>
                  <a:srgbClr val="FF0000"/>
                </a:solidFill>
                <a:latin typeface="+mn-ea"/>
              </a:rPr>
              <a:t>　⇒</a:t>
            </a:r>
            <a:endParaRPr lang="en-US" altLang="ja-JP" sz="2400" dirty="0">
              <a:solidFill>
                <a:srgbClr val="FF0000"/>
              </a:solidFill>
              <a:latin typeface="+mn-ea"/>
            </a:endParaRPr>
          </a:p>
          <a:p>
            <a:r>
              <a:rPr lang="ja-JP" altLang="en-US" sz="2400" dirty="0">
                <a:latin typeface="+mn-ea"/>
              </a:rPr>
              <a:t>　　　</a:t>
            </a:r>
            <a:r>
              <a:rPr lang="ja-JP" altLang="en-US" sz="2400" dirty="0">
                <a:solidFill>
                  <a:srgbClr val="FF0000"/>
                </a:solidFill>
                <a:latin typeface="+mn-ea"/>
              </a:rPr>
              <a:t>３</a:t>
            </a:r>
            <a:r>
              <a:rPr lang="en-US" altLang="ja-JP" sz="2400" dirty="0">
                <a:solidFill>
                  <a:srgbClr val="FF0000"/>
                </a:solidFill>
                <a:latin typeface="+mn-ea"/>
              </a:rPr>
              <a:t>GPP</a:t>
            </a:r>
            <a:r>
              <a:rPr lang="ja-JP" altLang="en-US" sz="2400" dirty="0">
                <a:solidFill>
                  <a:srgbClr val="FF0000"/>
                </a:solidFill>
                <a:latin typeface="+mn-ea"/>
              </a:rPr>
              <a:t>準拠</a:t>
            </a:r>
            <a:r>
              <a:rPr lang="ja-JP" altLang="en-US" sz="2400" dirty="0">
                <a:latin typeface="+mn-ea"/>
              </a:rPr>
              <a:t>なので</a:t>
            </a:r>
            <a:r>
              <a:rPr lang="ja-JP" altLang="en-US" sz="2400" dirty="0">
                <a:solidFill>
                  <a:srgbClr val="FF0000"/>
                </a:solidFill>
                <a:latin typeface="+mn-ea"/>
              </a:rPr>
              <a:t>様々な</a:t>
            </a:r>
            <a:r>
              <a:rPr lang="en-US" altLang="ja-JP" sz="2400" dirty="0">
                <a:solidFill>
                  <a:srgbClr val="FF0000"/>
                </a:solidFill>
                <a:latin typeface="+mn-ea"/>
              </a:rPr>
              <a:t>L5G</a:t>
            </a:r>
            <a:r>
              <a:rPr lang="ja-JP" altLang="en-US" sz="2400" dirty="0">
                <a:solidFill>
                  <a:srgbClr val="FF0000"/>
                </a:solidFill>
                <a:latin typeface="+mn-ea"/>
              </a:rPr>
              <a:t>端末の活用</a:t>
            </a:r>
            <a:r>
              <a:rPr lang="ja-JP" altLang="en-US" sz="2400" dirty="0">
                <a:latin typeface="+mn-ea"/>
              </a:rPr>
              <a:t>が可能</a:t>
            </a:r>
            <a:endParaRPr lang="en-US" altLang="ja-JP" sz="2400" dirty="0">
              <a:latin typeface="+mn-ea"/>
            </a:endParaRPr>
          </a:p>
          <a:p>
            <a:endParaRPr lang="en-US" altLang="ja-JP" sz="1100" dirty="0">
              <a:latin typeface="+mn-ea"/>
            </a:endParaRPr>
          </a:p>
          <a:p>
            <a:pPr marL="342900" indent="-342900">
              <a:buFont typeface="Wingdings" panose="05000000000000000000" pitchFamily="2" charset="2"/>
              <a:buChar char="ü"/>
            </a:pPr>
            <a:r>
              <a:rPr lang="en-US" altLang="ja-JP" sz="2400" b="1" u="sng" dirty="0">
                <a:latin typeface="游ゴシック"/>
                <a:ea typeface="游ゴシック"/>
              </a:rPr>
              <a:t>R3</a:t>
            </a:r>
            <a:r>
              <a:rPr lang="ja-JP" altLang="en-US" sz="2400" b="1" u="sng" dirty="0">
                <a:latin typeface="游ゴシック"/>
                <a:ea typeface="游ゴシック"/>
              </a:rPr>
              <a:t>年度総務省開発実証で求められる準同期の追加パターンへの対応が可能</a:t>
            </a:r>
            <a:endParaRPr lang="en-US" altLang="ja-JP" sz="2400" b="1" u="sng" dirty="0">
              <a:latin typeface="游ゴシック"/>
              <a:ea typeface="游ゴシック"/>
            </a:endParaRPr>
          </a:p>
          <a:p>
            <a:pPr marL="342900" indent="-342900">
              <a:buFont typeface="Wingdings" panose="05000000000000000000" pitchFamily="2" charset="2"/>
              <a:buChar char="ü"/>
            </a:pPr>
            <a:endParaRPr lang="en-US" altLang="ja-JP" sz="1400" dirty="0">
              <a:latin typeface="+mn-ea"/>
            </a:endParaRPr>
          </a:p>
          <a:p>
            <a:pPr marL="342900" indent="-342900">
              <a:buFont typeface="Wingdings" panose="05000000000000000000" pitchFamily="2" charset="2"/>
              <a:buChar char="ü"/>
            </a:pPr>
            <a:r>
              <a:rPr lang="en-US" altLang="ja-JP" sz="2400" b="1" u="sng" dirty="0">
                <a:latin typeface="+mn-ea"/>
              </a:rPr>
              <a:t>NEC</a:t>
            </a:r>
            <a:r>
              <a:rPr lang="ja-JP" altLang="en-US" sz="2400" b="1" u="sng" dirty="0">
                <a:latin typeface="+mn-ea"/>
              </a:rPr>
              <a:t>ネッツエスアイのプロフェッショナルサービス</a:t>
            </a:r>
            <a:r>
              <a:rPr lang="ja-JP" altLang="en-US" sz="1600" b="1" u="sng" dirty="0">
                <a:latin typeface="+mn-ea"/>
              </a:rPr>
              <a:t>（</a:t>
            </a:r>
            <a:r>
              <a:rPr lang="en-US" altLang="ja-JP" sz="1600" b="1" u="sng" dirty="0">
                <a:latin typeface="+mn-ea"/>
              </a:rPr>
              <a:t>※</a:t>
            </a:r>
            <a:r>
              <a:rPr lang="ja-JP" altLang="en-US" sz="1600" b="1" u="sng" dirty="0">
                <a:latin typeface="+mn-ea"/>
              </a:rPr>
              <a:t>）</a:t>
            </a:r>
            <a:r>
              <a:rPr lang="ja-JP" altLang="en-US" sz="2400" b="1" u="sng" dirty="0">
                <a:latin typeface="+mn-ea"/>
              </a:rPr>
              <a:t>にてご支援可能</a:t>
            </a:r>
            <a:endParaRPr lang="en-US" altLang="ja-JP" sz="2400" b="1" u="sng" dirty="0">
              <a:latin typeface="+mn-ea"/>
            </a:endParaRPr>
          </a:p>
        </p:txBody>
      </p:sp>
      <p:graphicFrame>
        <p:nvGraphicFramePr>
          <p:cNvPr id="26" name="表 25"/>
          <p:cNvGraphicFramePr>
            <a:graphicFrameLocks noGrp="1"/>
          </p:cNvGraphicFramePr>
          <p:nvPr>
            <p:extLst>
              <p:ext uri="{D42A27DB-BD31-4B8C-83A1-F6EECF244321}">
                <p14:modId xmlns:p14="http://schemas.microsoft.com/office/powerpoint/2010/main" val="2482823497"/>
              </p:ext>
            </p:extLst>
          </p:nvPr>
        </p:nvGraphicFramePr>
        <p:xfrm>
          <a:off x="8911214" y="3899990"/>
          <a:ext cx="3244888" cy="1315720"/>
        </p:xfrm>
        <a:graphic>
          <a:graphicData uri="http://schemas.openxmlformats.org/drawingml/2006/table">
            <a:tbl>
              <a:tblPr firstRow="1" bandRow="1">
                <a:tableStyleId>{5C22544A-7EE6-4342-B048-85BDC9FD1C3A}</a:tableStyleId>
              </a:tblPr>
              <a:tblGrid>
                <a:gridCol w="1257618">
                  <a:extLst>
                    <a:ext uri="{9D8B030D-6E8A-4147-A177-3AD203B41FA5}">
                      <a16:colId xmlns:a16="http://schemas.microsoft.com/office/drawing/2014/main" val="3950591145"/>
                    </a:ext>
                  </a:extLst>
                </a:gridCol>
                <a:gridCol w="993635">
                  <a:extLst>
                    <a:ext uri="{9D8B030D-6E8A-4147-A177-3AD203B41FA5}">
                      <a16:colId xmlns:a16="http://schemas.microsoft.com/office/drawing/2014/main" val="111792163"/>
                    </a:ext>
                  </a:extLst>
                </a:gridCol>
                <a:gridCol w="993635">
                  <a:extLst>
                    <a:ext uri="{9D8B030D-6E8A-4147-A177-3AD203B41FA5}">
                      <a16:colId xmlns:a16="http://schemas.microsoft.com/office/drawing/2014/main" val="2528982413"/>
                    </a:ext>
                  </a:extLst>
                </a:gridCol>
              </a:tblGrid>
              <a:tr h="539883">
                <a:tc>
                  <a:txBody>
                    <a:bodyPr/>
                    <a:lstStyle/>
                    <a:p>
                      <a:r>
                        <a:rPr kumimoji="1" lang="ja-JP" altLang="en-US" sz="1600" b="0" dirty="0"/>
                        <a:t>アンテナ</a:t>
                      </a:r>
                      <a:endParaRPr kumimoji="1" lang="en-US" altLang="ja-JP" sz="1600" b="0" dirty="0"/>
                    </a:p>
                    <a:p>
                      <a:r>
                        <a:rPr kumimoji="1" lang="ja-JP" altLang="en-US" sz="1600" b="0" dirty="0"/>
                        <a:t>からの距離</a:t>
                      </a:r>
                    </a:p>
                  </a:txBody>
                  <a:tcPr/>
                </a:tc>
                <a:tc>
                  <a:txBody>
                    <a:bodyPr/>
                    <a:lstStyle/>
                    <a:p>
                      <a:r>
                        <a:rPr kumimoji="1" lang="en-US" altLang="ja-JP" b="0" dirty="0"/>
                        <a:t>UL</a:t>
                      </a:r>
                      <a:endParaRPr kumimoji="1" lang="ja-JP" altLang="en-US" b="0" dirty="0"/>
                    </a:p>
                  </a:txBody>
                  <a:tcPr/>
                </a:tc>
                <a:tc>
                  <a:txBody>
                    <a:bodyPr/>
                    <a:lstStyle/>
                    <a:p>
                      <a:r>
                        <a:rPr kumimoji="1" lang="en-US" altLang="ja-JP" b="0" dirty="0"/>
                        <a:t>DL</a:t>
                      </a:r>
                      <a:endParaRPr kumimoji="1" lang="ja-JP" altLang="en-US" b="0" dirty="0"/>
                    </a:p>
                  </a:txBody>
                  <a:tcPr/>
                </a:tc>
                <a:extLst>
                  <a:ext uri="{0D108BD9-81ED-4DB2-BD59-A6C34878D82A}">
                    <a16:rowId xmlns:a16="http://schemas.microsoft.com/office/drawing/2014/main" val="347306647"/>
                  </a:ext>
                </a:extLst>
              </a:tr>
              <a:tr h="370840">
                <a:tc>
                  <a:txBody>
                    <a:bodyPr/>
                    <a:lstStyle/>
                    <a:p>
                      <a:r>
                        <a:rPr kumimoji="1" lang="en-US" altLang="ja-JP" dirty="0"/>
                        <a:t>150m</a:t>
                      </a:r>
                      <a:r>
                        <a:rPr kumimoji="1" lang="ja-JP" altLang="en-US" dirty="0"/>
                        <a:t>程</a:t>
                      </a:r>
                    </a:p>
                  </a:txBody>
                  <a:tcPr/>
                </a:tc>
                <a:tc>
                  <a:txBody>
                    <a:bodyPr/>
                    <a:lstStyle/>
                    <a:p>
                      <a:pPr marL="0" indent="63500" algn="l" defTabSz="914400" rtl="0" eaLnBrk="1" latinLnBrk="0" hangingPunct="1">
                        <a:lnSpc>
                          <a:spcPct val="120000"/>
                        </a:lnSpc>
                        <a:spcAft>
                          <a:spcPts val="0"/>
                        </a:spcAft>
                      </a:pPr>
                      <a:r>
                        <a:rPr kumimoji="1" lang="x-none" sz="1800" kern="1200" dirty="0">
                          <a:solidFill>
                            <a:schemeClr val="dk1"/>
                          </a:solidFill>
                          <a:latin typeface="+mn-lt"/>
                          <a:ea typeface="+mn-ea"/>
                          <a:cs typeface="+mn-cs"/>
                        </a:rPr>
                        <a:t>295.3</a:t>
                      </a:r>
                      <a:endParaRPr kumimoji="1" lang="ja-JP" sz="1800" kern="1200" dirty="0">
                        <a:solidFill>
                          <a:schemeClr val="dk1"/>
                        </a:solidFill>
                        <a:latin typeface="+mn-lt"/>
                        <a:ea typeface="+mn-ea"/>
                        <a:cs typeface="+mn-cs"/>
                      </a:endParaRPr>
                    </a:p>
                  </a:txBody>
                  <a:tcPr marL="68580" marR="68580" marT="0" marB="0"/>
                </a:tc>
                <a:tc>
                  <a:txBody>
                    <a:bodyPr/>
                    <a:lstStyle/>
                    <a:p>
                      <a:pPr marL="0" indent="63500" algn="l" defTabSz="914400" rtl="0" eaLnBrk="1" latinLnBrk="0" hangingPunct="1">
                        <a:lnSpc>
                          <a:spcPct val="120000"/>
                        </a:lnSpc>
                        <a:spcAft>
                          <a:spcPts val="0"/>
                        </a:spcAft>
                      </a:pPr>
                      <a:r>
                        <a:rPr kumimoji="1" lang="x-none" sz="1800" kern="1200" dirty="0">
                          <a:solidFill>
                            <a:schemeClr val="dk1"/>
                          </a:solidFill>
                          <a:latin typeface="+mn-lt"/>
                          <a:ea typeface="+mn-ea"/>
                          <a:cs typeface="+mn-cs"/>
                        </a:rPr>
                        <a:t>182.3</a:t>
                      </a:r>
                      <a:endParaRPr kumimoji="1" lang="ja-JP" sz="1800" kern="1200" dirty="0">
                        <a:solidFill>
                          <a:schemeClr val="dk1"/>
                        </a:solidFill>
                        <a:latin typeface="+mn-lt"/>
                        <a:ea typeface="+mn-ea"/>
                        <a:cs typeface="+mn-cs"/>
                      </a:endParaRPr>
                    </a:p>
                  </a:txBody>
                  <a:tcPr marL="68580" marR="68580" marT="0" marB="0"/>
                </a:tc>
                <a:extLst>
                  <a:ext uri="{0D108BD9-81ED-4DB2-BD59-A6C34878D82A}">
                    <a16:rowId xmlns:a16="http://schemas.microsoft.com/office/drawing/2014/main" val="3040873162"/>
                  </a:ext>
                </a:extLst>
              </a:tr>
              <a:tr h="361400">
                <a:tc>
                  <a:txBody>
                    <a:bodyPr/>
                    <a:lstStyle/>
                    <a:p>
                      <a:r>
                        <a:rPr kumimoji="1" lang="en-US" altLang="ja-JP" dirty="0"/>
                        <a:t>605m</a:t>
                      </a:r>
                      <a:r>
                        <a:rPr kumimoji="1" lang="ja-JP" altLang="en-US" dirty="0"/>
                        <a:t>程</a:t>
                      </a:r>
                    </a:p>
                  </a:txBody>
                  <a:tcPr/>
                </a:tc>
                <a:tc>
                  <a:txBody>
                    <a:bodyPr/>
                    <a:lstStyle/>
                    <a:p>
                      <a:pPr marL="0" indent="63500" algn="l" defTabSz="914400" rtl="0" eaLnBrk="1" latinLnBrk="0" hangingPunct="1">
                        <a:lnSpc>
                          <a:spcPct val="120000"/>
                        </a:lnSpc>
                        <a:spcAft>
                          <a:spcPts val="0"/>
                        </a:spcAft>
                      </a:pPr>
                      <a:r>
                        <a:rPr kumimoji="1" lang="x-none" sz="1800" kern="1200" dirty="0">
                          <a:solidFill>
                            <a:schemeClr val="dk1"/>
                          </a:solidFill>
                          <a:latin typeface="+mn-lt"/>
                          <a:ea typeface="+mn-ea"/>
                          <a:cs typeface="+mn-cs"/>
                        </a:rPr>
                        <a:t>142.3</a:t>
                      </a:r>
                      <a:endParaRPr kumimoji="1" lang="ja-JP" sz="1800" kern="1200" dirty="0">
                        <a:solidFill>
                          <a:schemeClr val="dk1"/>
                        </a:solidFill>
                        <a:latin typeface="+mn-lt"/>
                        <a:ea typeface="+mn-ea"/>
                        <a:cs typeface="+mn-cs"/>
                      </a:endParaRPr>
                    </a:p>
                  </a:txBody>
                  <a:tcPr marL="68580" marR="68580" marT="0" marB="0"/>
                </a:tc>
                <a:tc>
                  <a:txBody>
                    <a:bodyPr/>
                    <a:lstStyle/>
                    <a:p>
                      <a:pPr marL="0" indent="63500" algn="l" defTabSz="914400" rtl="0" eaLnBrk="1" latinLnBrk="0" hangingPunct="1">
                        <a:lnSpc>
                          <a:spcPct val="120000"/>
                        </a:lnSpc>
                        <a:spcAft>
                          <a:spcPts val="0"/>
                        </a:spcAft>
                      </a:pPr>
                      <a:r>
                        <a:rPr kumimoji="1" lang="x-none" sz="1800" kern="1200" dirty="0">
                          <a:solidFill>
                            <a:schemeClr val="dk1"/>
                          </a:solidFill>
                          <a:latin typeface="+mn-lt"/>
                          <a:ea typeface="+mn-ea"/>
                          <a:cs typeface="+mn-cs"/>
                        </a:rPr>
                        <a:t>91.0</a:t>
                      </a:r>
                      <a:endParaRPr kumimoji="1" lang="ja-JP" sz="1800" kern="1200" dirty="0">
                        <a:solidFill>
                          <a:schemeClr val="dk1"/>
                        </a:solidFill>
                        <a:latin typeface="+mn-lt"/>
                        <a:ea typeface="+mn-ea"/>
                        <a:cs typeface="+mn-cs"/>
                      </a:endParaRPr>
                    </a:p>
                  </a:txBody>
                  <a:tcPr marL="68580" marR="68580" marT="0" marB="0"/>
                </a:tc>
                <a:extLst>
                  <a:ext uri="{0D108BD9-81ED-4DB2-BD59-A6C34878D82A}">
                    <a16:rowId xmlns:a16="http://schemas.microsoft.com/office/drawing/2014/main" val="422024902"/>
                  </a:ext>
                </a:extLst>
              </a:tr>
            </a:tbl>
          </a:graphicData>
        </a:graphic>
      </p:graphicFrame>
      <p:sp>
        <p:nvSpPr>
          <p:cNvPr id="27" name="テキスト ボックス 26"/>
          <p:cNvSpPr txBox="1"/>
          <p:nvPr/>
        </p:nvSpPr>
        <p:spPr>
          <a:xfrm>
            <a:off x="11021888" y="3562224"/>
            <a:ext cx="1244251" cy="369332"/>
          </a:xfrm>
          <a:prstGeom prst="rect">
            <a:avLst/>
          </a:prstGeom>
          <a:noFill/>
        </p:spPr>
        <p:txBody>
          <a:bodyPr wrap="none" rtlCol="0">
            <a:spAutoFit/>
          </a:bodyPr>
          <a:lstStyle/>
          <a:p>
            <a:r>
              <a:rPr kumimoji="1" lang="ja-JP" altLang="en-US" dirty="0"/>
              <a:t>（</a:t>
            </a:r>
            <a:r>
              <a:rPr kumimoji="1" lang="en-US" altLang="ja-JP" dirty="0"/>
              <a:t>Mbps</a:t>
            </a:r>
            <a:r>
              <a:rPr kumimoji="1" lang="ja-JP" altLang="en-US" dirty="0"/>
              <a:t>）</a:t>
            </a:r>
          </a:p>
        </p:txBody>
      </p:sp>
      <p:pic>
        <p:nvPicPr>
          <p:cNvPr id="1026" name="Picture 2" descr="ＮＥＣネッツエスアイ株式会社"/>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50916" b="30428"/>
          <a:stretch/>
        </p:blipFill>
        <p:spPr bwMode="auto">
          <a:xfrm>
            <a:off x="7384371" y="1379979"/>
            <a:ext cx="2857500" cy="533104"/>
          </a:xfrm>
          <a:prstGeom prst="rect">
            <a:avLst/>
          </a:prstGeom>
          <a:noFill/>
          <a:extLst>
            <a:ext uri="{909E8E84-426E-40DD-AFC4-6F175D3DCCD1}">
              <a14:hiddenFill xmlns:a14="http://schemas.microsoft.com/office/drawing/2010/main">
                <a:solidFill>
                  <a:srgbClr val="FFFFFF"/>
                </a:solidFill>
              </a14:hiddenFill>
            </a:ext>
          </a:extLst>
        </p:spPr>
      </p:pic>
      <p:sp>
        <p:nvSpPr>
          <p:cNvPr id="30" name="フリーフォーム 29"/>
          <p:cNvSpPr>
            <a:spLocks noChangeAspect="1"/>
          </p:cNvSpPr>
          <p:nvPr/>
        </p:nvSpPr>
        <p:spPr bwMode="gray">
          <a:xfrm>
            <a:off x="5095075" y="1727028"/>
            <a:ext cx="1598802" cy="1114757"/>
          </a:xfrm>
          <a:custGeom>
            <a:avLst/>
            <a:gdLst>
              <a:gd name="connsiteX0" fmla="*/ 583140 w 1069399"/>
              <a:gd name="connsiteY0" fmla="*/ 637879 h 745625"/>
              <a:gd name="connsiteX1" fmla="*/ 632984 w 1069399"/>
              <a:gd name="connsiteY1" fmla="*/ 686684 h 745625"/>
              <a:gd name="connsiteX2" fmla="*/ 632984 w 1069399"/>
              <a:gd name="connsiteY2" fmla="*/ 735489 h 745625"/>
              <a:gd name="connsiteX3" fmla="*/ 583140 w 1069399"/>
              <a:gd name="connsiteY3" fmla="*/ 735489 h 745625"/>
              <a:gd name="connsiteX4" fmla="*/ 568036 w 1069399"/>
              <a:gd name="connsiteY4" fmla="*/ 720472 h 745625"/>
              <a:gd name="connsiteX5" fmla="*/ 592203 w 1069399"/>
              <a:gd name="connsiteY5" fmla="*/ 669415 h 745625"/>
              <a:gd name="connsiteX6" fmla="*/ 583140 w 1069399"/>
              <a:gd name="connsiteY6" fmla="*/ 637879 h 745625"/>
              <a:gd name="connsiteX7" fmla="*/ 533381 w 1069399"/>
              <a:gd name="connsiteY7" fmla="*/ 635658 h 745625"/>
              <a:gd name="connsiteX8" fmla="*/ 552437 w 1069399"/>
              <a:gd name="connsiteY8" fmla="*/ 645487 h 745625"/>
              <a:gd name="connsiteX9" fmla="*/ 552437 w 1069399"/>
              <a:gd name="connsiteY9" fmla="*/ 694160 h 745625"/>
              <a:gd name="connsiteX10" fmla="*/ 513386 w 1069399"/>
              <a:gd name="connsiteY10" fmla="*/ 733099 h 745625"/>
              <a:gd name="connsiteX11" fmla="*/ 464573 w 1069399"/>
              <a:gd name="connsiteY11" fmla="*/ 733099 h 745625"/>
              <a:gd name="connsiteX12" fmla="*/ 464573 w 1069399"/>
              <a:gd name="connsiteY12" fmla="*/ 684426 h 745625"/>
              <a:gd name="connsiteX13" fmla="*/ 503624 w 1069399"/>
              <a:gd name="connsiteY13" fmla="*/ 645487 h 745625"/>
              <a:gd name="connsiteX14" fmla="*/ 533381 w 1069399"/>
              <a:gd name="connsiteY14" fmla="*/ 635658 h 745625"/>
              <a:gd name="connsiteX15" fmla="*/ 456859 w 1069399"/>
              <a:gd name="connsiteY15" fmla="*/ 564890 h 745625"/>
              <a:gd name="connsiteX16" fmla="*/ 481513 w 1069399"/>
              <a:gd name="connsiteY16" fmla="*/ 574523 h 745625"/>
              <a:gd name="connsiteX17" fmla="*/ 481513 w 1069399"/>
              <a:gd name="connsiteY17" fmla="*/ 623630 h 745625"/>
              <a:gd name="connsiteX18" fmla="*/ 434268 w 1069399"/>
              <a:gd name="connsiteY18" fmla="*/ 671227 h 745625"/>
              <a:gd name="connsiteX19" fmla="*/ 385523 w 1069399"/>
              <a:gd name="connsiteY19" fmla="*/ 671227 h 745625"/>
              <a:gd name="connsiteX20" fmla="*/ 385523 w 1069399"/>
              <a:gd name="connsiteY20" fmla="*/ 622119 h 745625"/>
              <a:gd name="connsiteX21" fmla="*/ 432768 w 1069399"/>
              <a:gd name="connsiteY21" fmla="*/ 574523 h 745625"/>
              <a:gd name="connsiteX22" fmla="*/ 456859 w 1069399"/>
              <a:gd name="connsiteY22" fmla="*/ 564890 h 745625"/>
              <a:gd name="connsiteX23" fmla="*/ 387679 w 1069399"/>
              <a:gd name="connsiteY23" fmla="*/ 493416 h 745625"/>
              <a:gd name="connsiteX24" fmla="*/ 411667 w 1069399"/>
              <a:gd name="connsiteY24" fmla="*/ 503937 h 745625"/>
              <a:gd name="connsiteX25" fmla="*/ 411667 w 1069399"/>
              <a:gd name="connsiteY25" fmla="*/ 552783 h 745625"/>
              <a:gd name="connsiteX26" fmla="*/ 357693 w 1069399"/>
              <a:gd name="connsiteY26" fmla="*/ 607641 h 745625"/>
              <a:gd name="connsiteX27" fmla="*/ 308965 w 1069399"/>
              <a:gd name="connsiteY27" fmla="*/ 607641 h 745625"/>
              <a:gd name="connsiteX28" fmla="*/ 308965 w 1069399"/>
              <a:gd name="connsiteY28" fmla="*/ 558795 h 745625"/>
              <a:gd name="connsiteX29" fmla="*/ 362940 w 1069399"/>
              <a:gd name="connsiteY29" fmla="*/ 503937 h 745625"/>
              <a:gd name="connsiteX30" fmla="*/ 387679 w 1069399"/>
              <a:gd name="connsiteY30" fmla="*/ 493416 h 745625"/>
              <a:gd name="connsiteX31" fmla="*/ 304052 w 1069399"/>
              <a:gd name="connsiteY31" fmla="*/ 439651 h 745625"/>
              <a:gd name="connsiteX32" fmla="*/ 326235 w 1069399"/>
              <a:gd name="connsiteY32" fmla="*/ 448938 h 745625"/>
              <a:gd name="connsiteX33" fmla="*/ 326235 w 1069399"/>
              <a:gd name="connsiteY33" fmla="*/ 497717 h 745625"/>
              <a:gd name="connsiteX34" fmla="*/ 279613 w 1069399"/>
              <a:gd name="connsiteY34" fmla="*/ 544996 h 745625"/>
              <a:gd name="connsiteX35" fmla="*/ 230735 w 1069399"/>
              <a:gd name="connsiteY35" fmla="*/ 544996 h 745625"/>
              <a:gd name="connsiteX36" fmla="*/ 230735 w 1069399"/>
              <a:gd name="connsiteY36" fmla="*/ 495466 h 745625"/>
              <a:gd name="connsiteX37" fmla="*/ 277357 w 1069399"/>
              <a:gd name="connsiteY37" fmla="*/ 448938 h 745625"/>
              <a:gd name="connsiteX38" fmla="*/ 304052 w 1069399"/>
              <a:gd name="connsiteY38" fmla="*/ 439651 h 745625"/>
              <a:gd name="connsiteX39" fmla="*/ 322608 w 1069399"/>
              <a:gd name="connsiteY39" fmla="*/ 160041 h 745625"/>
              <a:gd name="connsiteX40" fmla="*/ 439013 w 1069399"/>
              <a:gd name="connsiteY40" fmla="*/ 160041 h 745625"/>
              <a:gd name="connsiteX41" fmla="*/ 343636 w 1069399"/>
              <a:gd name="connsiteY41" fmla="*/ 255663 h 745625"/>
              <a:gd name="connsiteX42" fmla="*/ 343636 w 1069399"/>
              <a:gd name="connsiteY42" fmla="*/ 347520 h 745625"/>
              <a:gd name="connsiteX43" fmla="*/ 435258 w 1069399"/>
              <a:gd name="connsiteY43" fmla="*/ 347520 h 745625"/>
              <a:gd name="connsiteX44" fmla="*/ 496840 w 1069399"/>
              <a:gd name="connsiteY44" fmla="*/ 285780 h 745625"/>
              <a:gd name="connsiteX45" fmla="*/ 684591 w 1069399"/>
              <a:gd name="connsiteY45" fmla="*/ 316650 h 745625"/>
              <a:gd name="connsiteX46" fmla="*/ 867085 w 1069399"/>
              <a:gd name="connsiteY46" fmla="*/ 499612 h 745625"/>
              <a:gd name="connsiteX47" fmla="*/ 877599 w 1069399"/>
              <a:gd name="connsiteY47" fmla="*/ 524459 h 745625"/>
              <a:gd name="connsiteX48" fmla="*/ 867085 w 1069399"/>
              <a:gd name="connsiteY48" fmla="*/ 548552 h 745625"/>
              <a:gd name="connsiteX49" fmla="*/ 817519 w 1069399"/>
              <a:gd name="connsiteY49" fmla="*/ 547799 h 745625"/>
              <a:gd name="connsiteX50" fmla="*/ 709374 w 1069399"/>
              <a:gd name="connsiteY50" fmla="*/ 439378 h 745625"/>
              <a:gd name="connsiteX51" fmla="*/ 687595 w 1069399"/>
              <a:gd name="connsiteY51" fmla="*/ 439378 h 745625"/>
              <a:gd name="connsiteX52" fmla="*/ 687595 w 1069399"/>
              <a:gd name="connsiteY52" fmla="*/ 460460 h 745625"/>
              <a:gd name="connsiteX53" fmla="*/ 788981 w 1069399"/>
              <a:gd name="connsiteY53" fmla="*/ 562105 h 745625"/>
              <a:gd name="connsiteX54" fmla="*/ 788981 w 1069399"/>
              <a:gd name="connsiteY54" fmla="*/ 611045 h 745625"/>
              <a:gd name="connsiteX55" fmla="*/ 739415 w 1069399"/>
              <a:gd name="connsiteY55" fmla="*/ 610292 h 745625"/>
              <a:gd name="connsiteX56" fmla="*/ 638780 w 1069399"/>
              <a:gd name="connsiteY56" fmla="*/ 509400 h 745625"/>
              <a:gd name="connsiteX57" fmla="*/ 617752 w 1069399"/>
              <a:gd name="connsiteY57" fmla="*/ 509400 h 745625"/>
              <a:gd name="connsiteX58" fmla="*/ 617752 w 1069399"/>
              <a:gd name="connsiteY58" fmla="*/ 531235 h 745625"/>
              <a:gd name="connsiteX59" fmla="*/ 711627 w 1069399"/>
              <a:gd name="connsiteY59" fmla="*/ 625351 h 745625"/>
              <a:gd name="connsiteX60" fmla="*/ 710876 w 1069399"/>
              <a:gd name="connsiteY60" fmla="*/ 673538 h 745625"/>
              <a:gd name="connsiteX61" fmla="*/ 661310 w 1069399"/>
              <a:gd name="connsiteY61" fmla="*/ 672785 h 745625"/>
              <a:gd name="connsiteX62" fmla="*/ 568937 w 1069399"/>
              <a:gd name="connsiteY62" fmla="*/ 580175 h 745625"/>
              <a:gd name="connsiteX63" fmla="*/ 547158 w 1069399"/>
              <a:gd name="connsiteY63" fmla="*/ 580175 h 745625"/>
              <a:gd name="connsiteX64" fmla="*/ 547158 w 1069399"/>
              <a:gd name="connsiteY64" fmla="*/ 601257 h 745625"/>
              <a:gd name="connsiteX65" fmla="*/ 559925 w 1069399"/>
              <a:gd name="connsiteY65" fmla="*/ 614057 h 745625"/>
              <a:gd name="connsiteX66" fmla="*/ 522375 w 1069399"/>
              <a:gd name="connsiteY66" fmla="*/ 605775 h 745625"/>
              <a:gd name="connsiteX67" fmla="*/ 503600 w 1069399"/>
              <a:gd name="connsiteY67" fmla="*/ 553823 h 745625"/>
              <a:gd name="connsiteX68" fmla="*/ 451780 w 1069399"/>
              <a:gd name="connsiteY68" fmla="*/ 535752 h 745625"/>
              <a:gd name="connsiteX69" fmla="*/ 433756 w 1069399"/>
              <a:gd name="connsiteY69" fmla="*/ 483800 h 745625"/>
              <a:gd name="connsiteX70" fmla="*/ 366166 w 1069399"/>
              <a:gd name="connsiteY70" fmla="*/ 468742 h 745625"/>
              <a:gd name="connsiteX71" fmla="*/ 347391 w 1069399"/>
              <a:gd name="connsiteY71" fmla="*/ 428837 h 745625"/>
              <a:gd name="connsiteX72" fmla="*/ 268535 w 1069399"/>
              <a:gd name="connsiteY72" fmla="*/ 419801 h 745625"/>
              <a:gd name="connsiteX73" fmla="*/ 166399 w 1069399"/>
              <a:gd name="connsiteY73" fmla="*/ 317403 h 745625"/>
              <a:gd name="connsiteX74" fmla="*/ 322608 w 1069399"/>
              <a:gd name="connsiteY74" fmla="*/ 160041 h 745625"/>
              <a:gd name="connsiteX75" fmla="*/ 505221 w 1069399"/>
              <a:gd name="connsiteY75" fmla="*/ 150516 h 745625"/>
              <a:gd name="connsiteX76" fmla="*/ 737850 w 1069399"/>
              <a:gd name="connsiteY76" fmla="*/ 150516 h 745625"/>
              <a:gd name="connsiteX77" fmla="*/ 915698 w 1069399"/>
              <a:gd name="connsiteY77" fmla="*/ 329318 h 745625"/>
              <a:gd name="connsiteX78" fmla="*/ 827899 w 1069399"/>
              <a:gd name="connsiteY78" fmla="*/ 417216 h 745625"/>
              <a:gd name="connsiteX79" fmla="*/ 702580 w 1069399"/>
              <a:gd name="connsiteY79" fmla="*/ 291003 h 745625"/>
              <a:gd name="connsiteX80" fmla="*/ 694326 w 1069399"/>
              <a:gd name="connsiteY80" fmla="*/ 286496 h 745625"/>
              <a:gd name="connsiteX81" fmla="*/ 491713 w 1069399"/>
              <a:gd name="connsiteY81" fmla="*/ 253440 h 745625"/>
              <a:gd name="connsiteX82" fmla="*/ 481208 w 1069399"/>
              <a:gd name="connsiteY82" fmla="*/ 257947 h 745625"/>
              <a:gd name="connsiteX83" fmla="*/ 414421 w 1069399"/>
              <a:gd name="connsiteY83" fmla="*/ 325561 h 745625"/>
              <a:gd name="connsiteX84" fmla="*/ 365644 w 1069399"/>
              <a:gd name="connsiteY84" fmla="*/ 325561 h 745625"/>
              <a:gd name="connsiteX85" fmla="*/ 365644 w 1069399"/>
              <a:gd name="connsiteY85" fmla="*/ 275978 h 745625"/>
              <a:gd name="connsiteX86" fmla="*/ 480457 w 1069399"/>
              <a:gd name="connsiteY86" fmla="*/ 160283 h 745625"/>
              <a:gd name="connsiteX87" fmla="*/ 505221 w 1069399"/>
              <a:gd name="connsiteY87" fmla="*/ 150516 h 745625"/>
              <a:gd name="connsiteX88" fmla="*/ 853382 w 1069399"/>
              <a:gd name="connsiteY88" fmla="*/ 1772 h 745625"/>
              <a:gd name="connsiteX89" fmla="*/ 867258 w 1069399"/>
              <a:gd name="connsiteY89" fmla="*/ 7976 h 745625"/>
              <a:gd name="connsiteX90" fmla="*/ 1063774 w 1069399"/>
              <a:gd name="connsiteY90" fmla="*/ 204241 h 745625"/>
              <a:gd name="connsiteX91" fmla="*/ 1063774 w 1069399"/>
              <a:gd name="connsiteY91" fmla="*/ 232816 h 745625"/>
              <a:gd name="connsiteX92" fmla="*/ 976767 w 1069399"/>
              <a:gd name="connsiteY92" fmla="*/ 320045 h 745625"/>
              <a:gd name="connsiteX93" fmla="*/ 948265 w 1069399"/>
              <a:gd name="connsiteY93" fmla="*/ 320045 h 745625"/>
              <a:gd name="connsiteX94" fmla="*/ 751750 w 1069399"/>
              <a:gd name="connsiteY94" fmla="*/ 123780 h 745625"/>
              <a:gd name="connsiteX95" fmla="*/ 751750 w 1069399"/>
              <a:gd name="connsiteY95" fmla="*/ 95205 h 745625"/>
              <a:gd name="connsiteX96" fmla="*/ 839506 w 1069399"/>
              <a:gd name="connsiteY96" fmla="*/ 7976 h 745625"/>
              <a:gd name="connsiteX97" fmla="*/ 853382 w 1069399"/>
              <a:gd name="connsiteY97" fmla="*/ 1772 h 745625"/>
              <a:gd name="connsiteX98" fmla="*/ 216109 w 1069399"/>
              <a:gd name="connsiteY98" fmla="*/ 0 h 745625"/>
              <a:gd name="connsiteX99" fmla="*/ 230642 w 1069399"/>
              <a:gd name="connsiteY99" fmla="*/ 5653 h 745625"/>
              <a:gd name="connsiteX100" fmla="*/ 317649 w 1069399"/>
              <a:gd name="connsiteY100" fmla="*/ 93082 h 745625"/>
              <a:gd name="connsiteX101" fmla="*/ 317649 w 1069399"/>
              <a:gd name="connsiteY101" fmla="*/ 121723 h 745625"/>
              <a:gd name="connsiteX102" fmla="*/ 121133 w 1069399"/>
              <a:gd name="connsiteY102" fmla="*/ 319192 h 745625"/>
              <a:gd name="connsiteX103" fmla="*/ 93381 w 1069399"/>
              <a:gd name="connsiteY103" fmla="*/ 319192 h 745625"/>
              <a:gd name="connsiteX104" fmla="*/ 5625 w 1069399"/>
              <a:gd name="connsiteY104" fmla="*/ 231763 h 745625"/>
              <a:gd name="connsiteX105" fmla="*/ 5625 w 1069399"/>
              <a:gd name="connsiteY105" fmla="*/ 203122 h 745625"/>
              <a:gd name="connsiteX106" fmla="*/ 202140 w 1069399"/>
              <a:gd name="connsiteY106" fmla="*/ 5653 h 745625"/>
              <a:gd name="connsiteX107" fmla="*/ 216109 w 1069399"/>
              <a:gd name="connsiteY107" fmla="*/ 0 h 74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069399" h="745625">
                <a:moveTo>
                  <a:pt x="583140" y="637879"/>
                </a:moveTo>
                <a:lnTo>
                  <a:pt x="632984" y="686684"/>
                </a:lnTo>
                <a:cubicBezTo>
                  <a:pt x="645823" y="700199"/>
                  <a:pt x="645823" y="721974"/>
                  <a:pt x="632984" y="735489"/>
                </a:cubicBezTo>
                <a:cubicBezTo>
                  <a:pt x="619391" y="749004"/>
                  <a:pt x="596734" y="749004"/>
                  <a:pt x="583140" y="735489"/>
                </a:cubicBezTo>
                <a:cubicBezTo>
                  <a:pt x="582385" y="734738"/>
                  <a:pt x="568036" y="720472"/>
                  <a:pt x="568036" y="720472"/>
                </a:cubicBezTo>
                <a:cubicBezTo>
                  <a:pt x="586161" y="703203"/>
                  <a:pt x="592203" y="686684"/>
                  <a:pt x="592203" y="669415"/>
                </a:cubicBezTo>
                <a:cubicBezTo>
                  <a:pt x="592203" y="658152"/>
                  <a:pt x="589182" y="647640"/>
                  <a:pt x="583140" y="637879"/>
                </a:cubicBezTo>
                <a:close/>
                <a:moveTo>
                  <a:pt x="533381" y="635658"/>
                </a:moveTo>
                <a:cubicBezTo>
                  <a:pt x="542299" y="637062"/>
                  <a:pt x="549433" y="641743"/>
                  <a:pt x="552437" y="645487"/>
                </a:cubicBezTo>
                <a:cubicBezTo>
                  <a:pt x="559947" y="651477"/>
                  <a:pt x="571211" y="673942"/>
                  <a:pt x="552437" y="694160"/>
                </a:cubicBezTo>
                <a:cubicBezTo>
                  <a:pt x="552437" y="694160"/>
                  <a:pt x="552437" y="694160"/>
                  <a:pt x="513386" y="733099"/>
                </a:cubicBezTo>
                <a:cubicBezTo>
                  <a:pt x="500620" y="745829"/>
                  <a:pt x="478091" y="745829"/>
                  <a:pt x="464573" y="733099"/>
                </a:cubicBezTo>
                <a:cubicBezTo>
                  <a:pt x="445799" y="712881"/>
                  <a:pt x="457815" y="690416"/>
                  <a:pt x="464573" y="684426"/>
                </a:cubicBezTo>
                <a:cubicBezTo>
                  <a:pt x="464573" y="684426"/>
                  <a:pt x="464573" y="684426"/>
                  <a:pt x="503624" y="645487"/>
                </a:cubicBezTo>
                <a:cubicBezTo>
                  <a:pt x="513762" y="636126"/>
                  <a:pt x="524463" y="634254"/>
                  <a:pt x="533381" y="635658"/>
                </a:cubicBezTo>
                <a:close/>
                <a:moveTo>
                  <a:pt x="456859" y="564890"/>
                </a:moveTo>
                <a:cubicBezTo>
                  <a:pt x="465764" y="564890"/>
                  <a:pt x="474763" y="568101"/>
                  <a:pt x="481513" y="574523"/>
                </a:cubicBezTo>
                <a:cubicBezTo>
                  <a:pt x="495011" y="588122"/>
                  <a:pt x="495011" y="610787"/>
                  <a:pt x="481513" y="623630"/>
                </a:cubicBezTo>
                <a:cubicBezTo>
                  <a:pt x="481513" y="623630"/>
                  <a:pt x="481513" y="623630"/>
                  <a:pt x="434268" y="671227"/>
                </a:cubicBezTo>
                <a:cubicBezTo>
                  <a:pt x="425268" y="681048"/>
                  <a:pt x="403521" y="687092"/>
                  <a:pt x="385523" y="671227"/>
                </a:cubicBezTo>
                <a:cubicBezTo>
                  <a:pt x="372774" y="657628"/>
                  <a:pt x="372774" y="635718"/>
                  <a:pt x="385523" y="622119"/>
                </a:cubicBezTo>
                <a:cubicBezTo>
                  <a:pt x="385523" y="622119"/>
                  <a:pt x="385523" y="622119"/>
                  <a:pt x="432768" y="574523"/>
                </a:cubicBezTo>
                <a:cubicBezTo>
                  <a:pt x="439142" y="568101"/>
                  <a:pt x="447954" y="564890"/>
                  <a:pt x="456859" y="564890"/>
                </a:cubicBezTo>
                <a:close/>
                <a:moveTo>
                  <a:pt x="387679" y="493416"/>
                </a:moveTo>
                <a:cubicBezTo>
                  <a:pt x="396674" y="493416"/>
                  <a:pt x="404921" y="497173"/>
                  <a:pt x="411667" y="503937"/>
                </a:cubicBezTo>
                <a:cubicBezTo>
                  <a:pt x="425161" y="517463"/>
                  <a:pt x="425161" y="539256"/>
                  <a:pt x="411667" y="552783"/>
                </a:cubicBezTo>
                <a:cubicBezTo>
                  <a:pt x="411667" y="552783"/>
                  <a:pt x="411667" y="552783"/>
                  <a:pt x="357693" y="607641"/>
                </a:cubicBezTo>
                <a:cubicBezTo>
                  <a:pt x="344199" y="620416"/>
                  <a:pt x="321709" y="620416"/>
                  <a:pt x="308965" y="607641"/>
                </a:cubicBezTo>
                <a:cubicBezTo>
                  <a:pt x="300719" y="600878"/>
                  <a:pt x="290224" y="577582"/>
                  <a:pt x="308965" y="558795"/>
                </a:cubicBezTo>
                <a:cubicBezTo>
                  <a:pt x="308965" y="558795"/>
                  <a:pt x="308965" y="558795"/>
                  <a:pt x="362940" y="503937"/>
                </a:cubicBezTo>
                <a:cubicBezTo>
                  <a:pt x="369687" y="497173"/>
                  <a:pt x="378683" y="493416"/>
                  <a:pt x="387679" y="493416"/>
                </a:cubicBezTo>
                <a:close/>
                <a:moveTo>
                  <a:pt x="304052" y="439651"/>
                </a:moveTo>
                <a:cubicBezTo>
                  <a:pt x="313075" y="440120"/>
                  <a:pt x="321347" y="443685"/>
                  <a:pt x="326235" y="448938"/>
                </a:cubicBezTo>
                <a:cubicBezTo>
                  <a:pt x="333003" y="455692"/>
                  <a:pt x="345786" y="475954"/>
                  <a:pt x="326235" y="497717"/>
                </a:cubicBezTo>
                <a:cubicBezTo>
                  <a:pt x="326235" y="497717"/>
                  <a:pt x="326235" y="497717"/>
                  <a:pt x="279613" y="544996"/>
                </a:cubicBezTo>
                <a:cubicBezTo>
                  <a:pt x="266077" y="558504"/>
                  <a:pt x="244270" y="558504"/>
                  <a:pt x="230735" y="544996"/>
                </a:cubicBezTo>
                <a:cubicBezTo>
                  <a:pt x="217199" y="531488"/>
                  <a:pt x="217199" y="508974"/>
                  <a:pt x="230735" y="495466"/>
                </a:cubicBezTo>
                <a:cubicBezTo>
                  <a:pt x="230735" y="495466"/>
                  <a:pt x="230735" y="495466"/>
                  <a:pt x="277357" y="448938"/>
                </a:cubicBezTo>
                <a:cubicBezTo>
                  <a:pt x="285252" y="441808"/>
                  <a:pt x="295028" y="439182"/>
                  <a:pt x="304052" y="439651"/>
                </a:cubicBezTo>
                <a:close/>
                <a:moveTo>
                  <a:pt x="322608" y="160041"/>
                </a:moveTo>
                <a:cubicBezTo>
                  <a:pt x="322608" y="160041"/>
                  <a:pt x="322608" y="160041"/>
                  <a:pt x="439013" y="160041"/>
                </a:cubicBezTo>
                <a:cubicBezTo>
                  <a:pt x="439013" y="160041"/>
                  <a:pt x="439013" y="160041"/>
                  <a:pt x="343636" y="255663"/>
                </a:cubicBezTo>
                <a:cubicBezTo>
                  <a:pt x="318853" y="281263"/>
                  <a:pt x="318853" y="321921"/>
                  <a:pt x="343636" y="347520"/>
                </a:cubicBezTo>
                <a:cubicBezTo>
                  <a:pt x="368419" y="371614"/>
                  <a:pt x="410475" y="371614"/>
                  <a:pt x="435258" y="347520"/>
                </a:cubicBezTo>
                <a:cubicBezTo>
                  <a:pt x="435258" y="347520"/>
                  <a:pt x="435258" y="347520"/>
                  <a:pt x="496840" y="285780"/>
                </a:cubicBezTo>
                <a:cubicBezTo>
                  <a:pt x="496840" y="285780"/>
                  <a:pt x="496840" y="285780"/>
                  <a:pt x="684591" y="316650"/>
                </a:cubicBezTo>
                <a:cubicBezTo>
                  <a:pt x="684591" y="316650"/>
                  <a:pt x="861828" y="494341"/>
                  <a:pt x="867085" y="499612"/>
                </a:cubicBezTo>
                <a:cubicBezTo>
                  <a:pt x="873844" y="506388"/>
                  <a:pt x="877599" y="514670"/>
                  <a:pt x="877599" y="524459"/>
                </a:cubicBezTo>
                <a:cubicBezTo>
                  <a:pt x="877599" y="533494"/>
                  <a:pt x="873844" y="542529"/>
                  <a:pt x="867085" y="548552"/>
                </a:cubicBezTo>
                <a:cubicBezTo>
                  <a:pt x="854318" y="562105"/>
                  <a:pt x="832539" y="562858"/>
                  <a:pt x="817519" y="547799"/>
                </a:cubicBezTo>
                <a:cubicBezTo>
                  <a:pt x="816768" y="547046"/>
                  <a:pt x="709374" y="439378"/>
                  <a:pt x="709374" y="439378"/>
                </a:cubicBezTo>
                <a:cubicBezTo>
                  <a:pt x="703366" y="433354"/>
                  <a:pt x="693603" y="433354"/>
                  <a:pt x="687595" y="439378"/>
                </a:cubicBezTo>
                <a:cubicBezTo>
                  <a:pt x="681587" y="445401"/>
                  <a:pt x="681587" y="454436"/>
                  <a:pt x="687595" y="460460"/>
                </a:cubicBezTo>
                <a:cubicBezTo>
                  <a:pt x="687595" y="460460"/>
                  <a:pt x="788981" y="562105"/>
                  <a:pt x="788981" y="562105"/>
                </a:cubicBezTo>
                <a:cubicBezTo>
                  <a:pt x="802499" y="575658"/>
                  <a:pt x="802499" y="597493"/>
                  <a:pt x="788981" y="611045"/>
                </a:cubicBezTo>
                <a:cubicBezTo>
                  <a:pt x="775463" y="624598"/>
                  <a:pt x="753684" y="624598"/>
                  <a:pt x="739415" y="610292"/>
                </a:cubicBezTo>
                <a:cubicBezTo>
                  <a:pt x="739415" y="610292"/>
                  <a:pt x="739415" y="610292"/>
                  <a:pt x="638780" y="509400"/>
                </a:cubicBezTo>
                <a:cubicBezTo>
                  <a:pt x="632772" y="503377"/>
                  <a:pt x="623760" y="503377"/>
                  <a:pt x="617752" y="509400"/>
                </a:cubicBezTo>
                <a:cubicBezTo>
                  <a:pt x="611744" y="515423"/>
                  <a:pt x="611744" y="525211"/>
                  <a:pt x="617752" y="531235"/>
                </a:cubicBezTo>
                <a:cubicBezTo>
                  <a:pt x="617752" y="531235"/>
                  <a:pt x="617752" y="531235"/>
                  <a:pt x="711627" y="625351"/>
                </a:cubicBezTo>
                <a:cubicBezTo>
                  <a:pt x="724394" y="638904"/>
                  <a:pt x="724394" y="660739"/>
                  <a:pt x="710876" y="673538"/>
                </a:cubicBezTo>
                <a:cubicBezTo>
                  <a:pt x="698109" y="687091"/>
                  <a:pt x="675579" y="687091"/>
                  <a:pt x="661310" y="672785"/>
                </a:cubicBezTo>
                <a:cubicBezTo>
                  <a:pt x="661310" y="672785"/>
                  <a:pt x="661310" y="672785"/>
                  <a:pt x="568937" y="580175"/>
                </a:cubicBezTo>
                <a:cubicBezTo>
                  <a:pt x="562929" y="574152"/>
                  <a:pt x="553166" y="574152"/>
                  <a:pt x="547158" y="580175"/>
                </a:cubicBezTo>
                <a:cubicBezTo>
                  <a:pt x="541901" y="586199"/>
                  <a:pt x="541901" y="595234"/>
                  <a:pt x="547158" y="601257"/>
                </a:cubicBezTo>
                <a:cubicBezTo>
                  <a:pt x="547158" y="601257"/>
                  <a:pt x="547158" y="601257"/>
                  <a:pt x="559925" y="614057"/>
                </a:cubicBezTo>
                <a:cubicBezTo>
                  <a:pt x="548660" y="607281"/>
                  <a:pt x="535142" y="604269"/>
                  <a:pt x="522375" y="605775"/>
                </a:cubicBezTo>
                <a:cubicBezTo>
                  <a:pt x="523877" y="586952"/>
                  <a:pt x="517869" y="568128"/>
                  <a:pt x="503600" y="553823"/>
                </a:cubicBezTo>
                <a:cubicBezTo>
                  <a:pt x="490081" y="540270"/>
                  <a:pt x="470555" y="534247"/>
                  <a:pt x="451780" y="535752"/>
                </a:cubicBezTo>
                <a:cubicBezTo>
                  <a:pt x="454033" y="516929"/>
                  <a:pt x="448025" y="498106"/>
                  <a:pt x="433756" y="483800"/>
                </a:cubicBezTo>
                <a:cubicBezTo>
                  <a:pt x="414981" y="464977"/>
                  <a:pt x="388696" y="460460"/>
                  <a:pt x="366166" y="468742"/>
                </a:cubicBezTo>
                <a:cubicBezTo>
                  <a:pt x="364664" y="453683"/>
                  <a:pt x="358656" y="439378"/>
                  <a:pt x="347391" y="428837"/>
                </a:cubicBezTo>
                <a:cubicBezTo>
                  <a:pt x="327114" y="407755"/>
                  <a:pt x="293319" y="404743"/>
                  <a:pt x="268535" y="419801"/>
                </a:cubicBezTo>
                <a:cubicBezTo>
                  <a:pt x="221973" y="373120"/>
                  <a:pt x="183672" y="334720"/>
                  <a:pt x="166399" y="317403"/>
                </a:cubicBezTo>
                <a:cubicBezTo>
                  <a:pt x="166399" y="317403"/>
                  <a:pt x="166399" y="317403"/>
                  <a:pt x="322608" y="160041"/>
                </a:cubicBezTo>
                <a:close/>
                <a:moveTo>
                  <a:pt x="505221" y="150516"/>
                </a:moveTo>
                <a:lnTo>
                  <a:pt x="737850" y="150516"/>
                </a:lnTo>
                <a:cubicBezTo>
                  <a:pt x="737850" y="150516"/>
                  <a:pt x="737850" y="150516"/>
                  <a:pt x="915698" y="329318"/>
                </a:cubicBezTo>
                <a:cubicBezTo>
                  <a:pt x="915698" y="329318"/>
                  <a:pt x="915698" y="329318"/>
                  <a:pt x="827899" y="417216"/>
                </a:cubicBezTo>
                <a:cubicBezTo>
                  <a:pt x="827899" y="417216"/>
                  <a:pt x="827899" y="417216"/>
                  <a:pt x="702580" y="291003"/>
                </a:cubicBezTo>
                <a:cubicBezTo>
                  <a:pt x="700329" y="288749"/>
                  <a:pt x="697327" y="287247"/>
                  <a:pt x="694326" y="286496"/>
                </a:cubicBezTo>
                <a:cubicBezTo>
                  <a:pt x="694326" y="286496"/>
                  <a:pt x="492464" y="253440"/>
                  <a:pt x="491713" y="253440"/>
                </a:cubicBezTo>
                <a:cubicBezTo>
                  <a:pt x="487961" y="253440"/>
                  <a:pt x="484209" y="254942"/>
                  <a:pt x="481208" y="257947"/>
                </a:cubicBezTo>
                <a:cubicBezTo>
                  <a:pt x="481208" y="257947"/>
                  <a:pt x="481208" y="257947"/>
                  <a:pt x="414421" y="325561"/>
                </a:cubicBezTo>
                <a:cubicBezTo>
                  <a:pt x="400913" y="338333"/>
                  <a:pt x="378401" y="338333"/>
                  <a:pt x="365644" y="325561"/>
                </a:cubicBezTo>
                <a:cubicBezTo>
                  <a:pt x="352136" y="312039"/>
                  <a:pt x="352136" y="289501"/>
                  <a:pt x="365644" y="275978"/>
                </a:cubicBezTo>
                <a:cubicBezTo>
                  <a:pt x="365644" y="275978"/>
                  <a:pt x="365644" y="275978"/>
                  <a:pt x="480457" y="160283"/>
                </a:cubicBezTo>
                <a:cubicBezTo>
                  <a:pt x="487211" y="154272"/>
                  <a:pt x="496216" y="150516"/>
                  <a:pt x="505221" y="150516"/>
                </a:cubicBezTo>
                <a:close/>
                <a:moveTo>
                  <a:pt x="853382" y="1772"/>
                </a:moveTo>
                <a:cubicBezTo>
                  <a:pt x="858445" y="1772"/>
                  <a:pt x="863508" y="3840"/>
                  <a:pt x="867258" y="7976"/>
                </a:cubicBezTo>
                <a:cubicBezTo>
                  <a:pt x="867258" y="7976"/>
                  <a:pt x="867258" y="7976"/>
                  <a:pt x="1063774" y="204241"/>
                </a:cubicBezTo>
                <a:cubicBezTo>
                  <a:pt x="1071274" y="212513"/>
                  <a:pt x="1071274" y="225297"/>
                  <a:pt x="1063774" y="232816"/>
                </a:cubicBezTo>
                <a:cubicBezTo>
                  <a:pt x="1063774" y="232816"/>
                  <a:pt x="1063774" y="232816"/>
                  <a:pt x="976767" y="320045"/>
                </a:cubicBezTo>
                <a:cubicBezTo>
                  <a:pt x="968516" y="328317"/>
                  <a:pt x="955765" y="328317"/>
                  <a:pt x="948265" y="320045"/>
                </a:cubicBezTo>
                <a:cubicBezTo>
                  <a:pt x="948265" y="320045"/>
                  <a:pt x="948265" y="320045"/>
                  <a:pt x="751750" y="123780"/>
                </a:cubicBezTo>
                <a:cubicBezTo>
                  <a:pt x="744249" y="115508"/>
                  <a:pt x="744249" y="102724"/>
                  <a:pt x="751750" y="95205"/>
                </a:cubicBezTo>
                <a:cubicBezTo>
                  <a:pt x="751750" y="95205"/>
                  <a:pt x="751750" y="95205"/>
                  <a:pt x="839506" y="7976"/>
                </a:cubicBezTo>
                <a:cubicBezTo>
                  <a:pt x="843257" y="3840"/>
                  <a:pt x="848320" y="1772"/>
                  <a:pt x="853382" y="1772"/>
                </a:cubicBezTo>
                <a:close/>
                <a:moveTo>
                  <a:pt x="216109" y="0"/>
                </a:moveTo>
                <a:cubicBezTo>
                  <a:pt x="221266" y="0"/>
                  <a:pt x="226517" y="1884"/>
                  <a:pt x="230642" y="5653"/>
                </a:cubicBezTo>
                <a:cubicBezTo>
                  <a:pt x="230642" y="5653"/>
                  <a:pt x="230642" y="5653"/>
                  <a:pt x="317649" y="93082"/>
                </a:cubicBezTo>
                <a:cubicBezTo>
                  <a:pt x="325149" y="101373"/>
                  <a:pt x="325149" y="114186"/>
                  <a:pt x="317649" y="121723"/>
                </a:cubicBezTo>
                <a:cubicBezTo>
                  <a:pt x="317649" y="121723"/>
                  <a:pt x="317649" y="121723"/>
                  <a:pt x="121133" y="319192"/>
                </a:cubicBezTo>
                <a:cubicBezTo>
                  <a:pt x="113633" y="326729"/>
                  <a:pt x="100882" y="326729"/>
                  <a:pt x="93381" y="319192"/>
                </a:cubicBezTo>
                <a:cubicBezTo>
                  <a:pt x="93381" y="319192"/>
                  <a:pt x="93381" y="319192"/>
                  <a:pt x="5625" y="231763"/>
                </a:cubicBezTo>
                <a:cubicBezTo>
                  <a:pt x="-1876" y="223472"/>
                  <a:pt x="-1876" y="210659"/>
                  <a:pt x="5625" y="203122"/>
                </a:cubicBezTo>
                <a:cubicBezTo>
                  <a:pt x="5625" y="203122"/>
                  <a:pt x="5625" y="203122"/>
                  <a:pt x="202140" y="5653"/>
                </a:cubicBezTo>
                <a:cubicBezTo>
                  <a:pt x="205890" y="1884"/>
                  <a:pt x="210953" y="0"/>
                  <a:pt x="216109" y="0"/>
                </a:cubicBezTo>
                <a:close/>
              </a:path>
            </a:pathLst>
          </a:custGeom>
          <a:solidFill>
            <a:srgbClr val="002B62"/>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3200" b="0" i="0" u="none" strike="noStrike" kern="0" cap="none" spc="0" normalizeH="0" baseline="0" noProof="0">
              <a:ln>
                <a:noFill/>
              </a:ln>
              <a:solidFill>
                <a:srgbClr val="000000"/>
              </a:solidFill>
              <a:effectLst/>
              <a:uLnTx/>
              <a:uFillTx/>
              <a:latin typeface="メイリオ"/>
              <a:ea typeface="メイリオ"/>
            </a:endParaRPr>
          </a:p>
        </p:txBody>
      </p:sp>
      <p:sp>
        <p:nvSpPr>
          <p:cNvPr id="31" name="テキスト ボックス 30"/>
          <p:cNvSpPr txBox="1"/>
          <p:nvPr/>
        </p:nvSpPr>
        <p:spPr>
          <a:xfrm>
            <a:off x="6896607" y="1841322"/>
            <a:ext cx="3595856" cy="954107"/>
          </a:xfrm>
          <a:prstGeom prst="rect">
            <a:avLst/>
          </a:prstGeom>
          <a:noFill/>
        </p:spPr>
        <p:txBody>
          <a:bodyPr wrap="none" lIns="91440" tIns="45720" rIns="91440" bIns="45720" rtlCol="0" anchor="t">
            <a:spAutoFit/>
          </a:bodyPr>
          <a:lstStyle/>
          <a:p>
            <a:r>
              <a:rPr kumimoji="1" lang="ja-JP" altLang="en-US" sz="1400" dirty="0"/>
              <a:t>置局設計／施工</a:t>
            </a:r>
            <a:endParaRPr kumimoji="1" lang="en-US" altLang="ja-JP" sz="1400" dirty="0"/>
          </a:p>
          <a:p>
            <a:r>
              <a:rPr lang="ja-JP" altLang="en-US" sz="1400" dirty="0"/>
              <a:t>免許申請支援</a:t>
            </a:r>
            <a:endParaRPr lang="en-US" altLang="ja-JP" sz="1400" dirty="0"/>
          </a:p>
          <a:p>
            <a:r>
              <a:rPr lang="ja-JP" altLang="en-US" sz="1400" dirty="0"/>
              <a:t>ソフトウェアー基地局インテグレーション</a:t>
            </a:r>
          </a:p>
          <a:p>
            <a:r>
              <a:rPr lang="ja-JP" altLang="en-US" sz="1400" dirty="0"/>
              <a:t>運用支援等</a:t>
            </a:r>
            <a:endParaRPr lang="en-US" altLang="ja-JP" sz="1400" dirty="0"/>
          </a:p>
        </p:txBody>
      </p:sp>
      <p:sp>
        <p:nvSpPr>
          <p:cNvPr id="1024" name="テキスト ボックス 1023"/>
          <p:cNvSpPr txBox="1"/>
          <p:nvPr/>
        </p:nvSpPr>
        <p:spPr>
          <a:xfrm>
            <a:off x="1440012" y="2157459"/>
            <a:ext cx="2553904" cy="461665"/>
          </a:xfrm>
          <a:prstGeom prst="rect">
            <a:avLst/>
          </a:prstGeom>
          <a:noFill/>
        </p:spPr>
        <p:txBody>
          <a:bodyPr wrap="none" rtlCol="0">
            <a:spAutoFit/>
          </a:bodyPr>
          <a:lstStyle/>
          <a:p>
            <a:r>
              <a:rPr kumimoji="1" lang="en-US" altLang="ja-JP" sz="2400" b="1" dirty="0">
                <a:effectLst>
                  <a:outerShdw blurRad="38100" dist="38100" dir="2700000" algn="tl">
                    <a:srgbClr val="000000">
                      <a:alpha val="43137"/>
                    </a:srgbClr>
                  </a:outerShdw>
                </a:effectLst>
              </a:rPr>
              <a:t>FLARE</a:t>
            </a:r>
            <a:r>
              <a:rPr kumimoji="1" lang="ja-JP" altLang="en-US" sz="2400" b="1" dirty="0">
                <a:effectLst>
                  <a:outerShdw blurRad="38100" dist="38100" dir="2700000" algn="tl">
                    <a:srgbClr val="000000">
                      <a:alpha val="43137"/>
                    </a:srgbClr>
                  </a:outerShdw>
                </a:effectLst>
              </a:rPr>
              <a:t> </a:t>
            </a:r>
            <a:r>
              <a:rPr kumimoji="1" lang="en-US" altLang="ja-JP" sz="2400" b="1" dirty="0">
                <a:effectLst>
                  <a:outerShdw blurRad="38100" dist="38100" dir="2700000" algn="tl">
                    <a:srgbClr val="000000">
                      <a:alpha val="43137"/>
                    </a:srgbClr>
                  </a:outerShdw>
                </a:effectLst>
              </a:rPr>
              <a:t>Wireless</a:t>
            </a:r>
            <a:endParaRPr kumimoji="1" lang="ja-JP" altLang="en-US" sz="2400" b="1" dirty="0">
              <a:effectLst>
                <a:outerShdw blurRad="38100" dist="38100" dir="2700000" algn="tl">
                  <a:srgbClr val="000000">
                    <a:alpha val="43137"/>
                  </a:srgbClr>
                </a:outerShdw>
              </a:effectLst>
            </a:endParaRPr>
          </a:p>
        </p:txBody>
      </p:sp>
      <p:sp>
        <p:nvSpPr>
          <p:cNvPr id="34" name="テキスト ボックス 33"/>
          <p:cNvSpPr txBox="1"/>
          <p:nvPr/>
        </p:nvSpPr>
        <p:spPr>
          <a:xfrm>
            <a:off x="1262217" y="2546946"/>
            <a:ext cx="3416320" cy="646331"/>
          </a:xfrm>
          <a:prstGeom prst="rect">
            <a:avLst/>
          </a:prstGeom>
          <a:noFill/>
        </p:spPr>
        <p:txBody>
          <a:bodyPr wrap="none" rtlCol="0">
            <a:spAutoFit/>
          </a:bodyPr>
          <a:lstStyle/>
          <a:p>
            <a:r>
              <a:rPr lang="ja-JP" altLang="en-US" dirty="0"/>
              <a:t>東京大学ベンチャ</a:t>
            </a:r>
            <a:endParaRPr lang="en-US" altLang="ja-JP" dirty="0"/>
          </a:p>
          <a:p>
            <a:r>
              <a:rPr lang="ja-JP" altLang="en-US" dirty="0"/>
              <a:t>ソフトウェア基地局の知見提供</a:t>
            </a:r>
            <a:endParaRPr lang="en-US" altLang="ja-JP" dirty="0"/>
          </a:p>
        </p:txBody>
      </p:sp>
      <p:sp>
        <p:nvSpPr>
          <p:cNvPr id="1027" name="テキスト ボックス 1026"/>
          <p:cNvSpPr txBox="1"/>
          <p:nvPr/>
        </p:nvSpPr>
        <p:spPr>
          <a:xfrm>
            <a:off x="10495423" y="6188476"/>
            <a:ext cx="1620957" cy="307777"/>
          </a:xfrm>
          <a:prstGeom prst="rect">
            <a:avLst/>
          </a:prstGeom>
          <a:noFill/>
        </p:spPr>
        <p:txBody>
          <a:bodyPr wrap="none" rtlCol="0">
            <a:spAutoFit/>
          </a:bodyPr>
          <a:lstStyle/>
          <a:p>
            <a:r>
              <a:rPr kumimoji="1" lang="en-US" altLang="ja-JP" sz="1400" dirty="0"/>
              <a:t>※</a:t>
            </a:r>
            <a:r>
              <a:rPr kumimoji="1" lang="ja-JP" altLang="en-US" sz="1400" dirty="0"/>
              <a:t>次ページご参照</a:t>
            </a:r>
          </a:p>
        </p:txBody>
      </p:sp>
      <p:sp>
        <p:nvSpPr>
          <p:cNvPr id="3" name="テキスト ボックス 2"/>
          <p:cNvSpPr txBox="1"/>
          <p:nvPr/>
        </p:nvSpPr>
        <p:spPr>
          <a:xfrm>
            <a:off x="980094" y="1098182"/>
            <a:ext cx="3873633" cy="889979"/>
          </a:xfrm>
          <a:prstGeom prst="rect">
            <a:avLst/>
          </a:prstGeom>
          <a:solidFill>
            <a:schemeClr val="accent6">
              <a:lumMod val="20000"/>
              <a:lumOff val="80000"/>
            </a:schemeClr>
          </a:solidFill>
          <a:ln w="19050">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ja-JP"/>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ja-JP" altLang="en-US" sz="3200" b="1" dirty="0">
                <a:solidFill>
                  <a:schemeClr val="tx1"/>
                </a:solidFill>
              </a:rPr>
              <a:t>東京大学</a:t>
            </a:r>
            <a:endParaRPr lang="en-US" altLang="ja-JP" sz="3200" b="1" dirty="0">
              <a:solidFill>
                <a:schemeClr val="tx1"/>
              </a:solidFill>
            </a:endParaRPr>
          </a:p>
          <a:p>
            <a:endParaRPr lang="en-US" altLang="ja-JP" sz="3200" b="1" dirty="0">
              <a:solidFill>
                <a:schemeClr val="tx1"/>
              </a:solidFill>
            </a:endParaRPr>
          </a:p>
        </p:txBody>
      </p:sp>
      <p:sp>
        <p:nvSpPr>
          <p:cNvPr id="4" name="テキスト ボックス 3"/>
          <p:cNvSpPr txBox="1"/>
          <p:nvPr/>
        </p:nvSpPr>
        <p:spPr>
          <a:xfrm>
            <a:off x="5160942" y="1300599"/>
            <a:ext cx="1467068" cy="400110"/>
          </a:xfrm>
          <a:prstGeom prst="rect">
            <a:avLst/>
          </a:prstGeom>
          <a:noFill/>
        </p:spPr>
        <p:txBody>
          <a:bodyPr wrap="none" rtlCol="0">
            <a:spAutoFit/>
          </a:bodyPr>
          <a:lstStyle/>
          <a:p>
            <a:r>
              <a:rPr kumimoji="1" lang="ja-JP" altLang="en-US" sz="2000" dirty="0"/>
              <a:t>共同事業化</a:t>
            </a:r>
          </a:p>
        </p:txBody>
      </p:sp>
      <p:sp>
        <p:nvSpPr>
          <p:cNvPr id="17" name="テキスト ボックス 16"/>
          <p:cNvSpPr txBox="1"/>
          <p:nvPr/>
        </p:nvSpPr>
        <p:spPr>
          <a:xfrm>
            <a:off x="1554998" y="1637420"/>
            <a:ext cx="2723823" cy="369332"/>
          </a:xfrm>
          <a:prstGeom prst="rect">
            <a:avLst/>
          </a:prstGeom>
          <a:noFill/>
        </p:spPr>
        <p:txBody>
          <a:bodyPr wrap="none" rtlCol="0">
            <a:spAutoFit/>
          </a:bodyPr>
          <a:lstStyle/>
          <a:p>
            <a:r>
              <a:rPr lang="ja-JP" altLang="en-US" dirty="0"/>
              <a:t>東京大学知見の社会展開</a:t>
            </a:r>
            <a:endParaRPr lang="en-US" altLang="ja-JP" dirty="0"/>
          </a:p>
        </p:txBody>
      </p:sp>
      <p:sp>
        <p:nvSpPr>
          <p:cNvPr id="7" name="テキスト ボックス 6"/>
          <p:cNvSpPr txBox="1"/>
          <p:nvPr/>
        </p:nvSpPr>
        <p:spPr>
          <a:xfrm>
            <a:off x="2699970" y="6511159"/>
            <a:ext cx="6630341" cy="369332"/>
          </a:xfrm>
          <a:prstGeom prst="rect">
            <a:avLst/>
          </a:prstGeom>
          <a:noFill/>
        </p:spPr>
        <p:txBody>
          <a:bodyPr wrap="none" rtlCol="0">
            <a:spAutoFit/>
          </a:bodyPr>
          <a:lstStyle/>
          <a:p>
            <a:r>
              <a:rPr kumimoji="1" lang="ja-JP" altLang="en-US" dirty="0"/>
              <a:t>ご連絡先：中尾研究室　内田（</a:t>
            </a:r>
            <a:r>
              <a:rPr lang="en-US" altLang="ja-JP" dirty="0"/>
              <a:t>ruchida@g.ecc.u-tokyo.ac.jp</a:t>
            </a:r>
            <a:r>
              <a:rPr kumimoji="1" lang="ja-JP" altLang="en-US" dirty="0"/>
              <a:t>）</a:t>
            </a:r>
          </a:p>
        </p:txBody>
      </p:sp>
    </p:spTree>
    <p:extLst>
      <p:ext uri="{BB962C8B-B14F-4D97-AF65-F5344CB8AC3E}">
        <p14:creationId xmlns:p14="http://schemas.microsoft.com/office/powerpoint/2010/main" val="341770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vert="horz" lIns="91440" tIns="45720" rIns="91440" bIns="45720" rtlCol="0" anchor="ctr">
            <a:noAutofit/>
          </a:bodyPr>
          <a:lstStyle/>
          <a:p>
            <a:r>
              <a:rPr lang="ja-JP" altLang="en-US" sz="2800" b="1" dirty="0"/>
              <a:t>ご参考：</a:t>
            </a:r>
            <a:r>
              <a:rPr lang="en-US" altLang="ja-JP" sz="2800" b="1" dirty="0"/>
              <a:t>NEC</a:t>
            </a:r>
            <a:r>
              <a:rPr lang="ja-JP" altLang="en-US" sz="2800" b="1" dirty="0"/>
              <a:t>ネッツエスアイ提供のプロフェッショナルサービス</a:t>
            </a:r>
          </a:p>
        </p:txBody>
      </p:sp>
      <p:grpSp>
        <p:nvGrpSpPr>
          <p:cNvPr id="41" name="グループ化 40"/>
          <p:cNvGrpSpPr/>
          <p:nvPr/>
        </p:nvGrpSpPr>
        <p:grpSpPr>
          <a:xfrm>
            <a:off x="1044122" y="1787997"/>
            <a:ext cx="9272747" cy="4900890"/>
            <a:chOff x="45234" y="1362075"/>
            <a:chExt cx="8971457" cy="4900890"/>
          </a:xfrm>
        </p:grpSpPr>
        <p:grpSp>
          <p:nvGrpSpPr>
            <p:cNvPr id="42" name="グループ化 41"/>
            <p:cNvGrpSpPr/>
            <p:nvPr/>
          </p:nvGrpSpPr>
          <p:grpSpPr>
            <a:xfrm>
              <a:off x="45234" y="1362075"/>
              <a:ext cx="8971457" cy="4900890"/>
              <a:chOff x="-89385" y="553211"/>
              <a:chExt cx="8040809" cy="4340779"/>
            </a:xfrm>
          </p:grpSpPr>
          <p:sp>
            <p:nvSpPr>
              <p:cNvPr id="44" name="Rectangle 14"/>
              <p:cNvSpPr>
                <a:spLocks noChangeArrowheads="1"/>
              </p:cNvSpPr>
              <p:nvPr/>
            </p:nvSpPr>
            <p:spPr bwMode="auto">
              <a:xfrm>
                <a:off x="1494266" y="3100845"/>
                <a:ext cx="4189464" cy="642133"/>
              </a:xfrm>
              <a:prstGeom prst="rightArrow">
                <a:avLst>
                  <a:gd name="adj1" fmla="val 100000"/>
                  <a:gd name="adj2" fmla="val 18238"/>
                </a:avLst>
              </a:prstGeom>
              <a:solidFill>
                <a:srgbClr val="000000">
                  <a:lumMod val="50000"/>
                  <a:lumOff val="5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④免許申請サポートサービス</a:t>
                </a:r>
                <a:endParaRPr kumimoji="0" lang="en-US"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45" name="Rectangle 5"/>
              <p:cNvSpPr>
                <a:spLocks noChangeArrowheads="1"/>
              </p:cNvSpPr>
              <p:nvPr/>
            </p:nvSpPr>
            <p:spPr bwMode="auto">
              <a:xfrm>
                <a:off x="6565110" y="1081513"/>
                <a:ext cx="345956" cy="1904436"/>
              </a:xfrm>
              <a:prstGeom prst="rect">
                <a:avLst/>
              </a:prstGeom>
              <a:solidFill>
                <a:srgbClr val="002B62">
                  <a:lumMod val="75000"/>
                  <a:lumOff val="2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eaVert"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運用維持・監視</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46" name="Rectangle 14"/>
              <p:cNvSpPr>
                <a:spLocks noChangeArrowheads="1"/>
              </p:cNvSpPr>
              <p:nvPr/>
            </p:nvSpPr>
            <p:spPr bwMode="auto">
              <a:xfrm>
                <a:off x="5110963" y="1081513"/>
                <a:ext cx="345956" cy="1904436"/>
              </a:xfrm>
              <a:prstGeom prst="rect">
                <a:avLst/>
              </a:prstGeom>
              <a:solidFill>
                <a:srgbClr val="002B62">
                  <a:lumMod val="50000"/>
                  <a:lumOff val="5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eaVert"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無線設置工事</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47" name="二等辺三角形 46"/>
              <p:cNvSpPr/>
              <p:nvPr/>
            </p:nvSpPr>
            <p:spPr>
              <a:xfrm rot="5400000">
                <a:off x="1304239" y="2158356"/>
                <a:ext cx="1348310" cy="159673"/>
              </a:xfrm>
              <a:prstGeom prst="triangle">
                <a:avLst/>
              </a:prstGeom>
              <a:solidFill>
                <a:srgbClr val="FFFFFF">
                  <a:lumMod val="75000"/>
                </a:srgbClr>
              </a:solidFill>
              <a:ln w="9525" cap="flat" cmpd="sng" algn="ctr">
                <a:noFill/>
                <a:prstDash val="solid"/>
              </a:ln>
              <a:effectLst/>
            </p:spPr>
            <p:txBody>
              <a:bodyPr rtlCol="0" anchor="ctr"/>
              <a:lstStyle/>
              <a:p>
                <a:pPr marL="0" marR="0" lvl="0" indent="0" algn="ctr" defTabSz="584380" eaLnBrk="1" fontAlgn="base" latinLnBrk="0" hangingPunct="1">
                  <a:lnSpc>
                    <a:spcPct val="100000"/>
                  </a:lnSpc>
                  <a:spcBef>
                    <a:spcPct val="0"/>
                  </a:spcBef>
                  <a:spcAft>
                    <a:spcPct val="0"/>
                  </a:spcAft>
                  <a:buClrTx/>
                  <a:buSzTx/>
                  <a:buFontTx/>
                  <a:buNone/>
                  <a:tabLst/>
                  <a:defRPr/>
                </a:pPr>
                <a:endParaRPr kumimoji="0" lang="ja-JP" altLang="en-US" sz="1350" b="1" i="0" u="none" strike="noStrike" kern="0" cap="none" spc="0" normalizeH="0" baseline="0" noProof="0" dirty="0">
                  <a:ln>
                    <a:noFill/>
                  </a:ln>
                  <a:solidFill>
                    <a:prstClr val="white"/>
                  </a:solidFill>
                  <a:effectLst/>
                  <a:uLnTx/>
                  <a:uFillTx/>
                  <a:latin typeface="メイリオ"/>
                  <a:ea typeface="メイリオ"/>
                  <a:cs typeface="メイリオ" panose="020B0604030504040204" pitchFamily="50" charset="-128"/>
                </a:endParaRPr>
              </a:p>
            </p:txBody>
          </p:sp>
          <p:sp>
            <p:nvSpPr>
              <p:cNvPr id="48" name="二等辺三角形 47"/>
              <p:cNvSpPr/>
              <p:nvPr/>
            </p:nvSpPr>
            <p:spPr>
              <a:xfrm rot="5400000">
                <a:off x="2712578" y="2158356"/>
                <a:ext cx="1348310" cy="159673"/>
              </a:xfrm>
              <a:prstGeom prst="triangle">
                <a:avLst/>
              </a:prstGeom>
              <a:solidFill>
                <a:srgbClr val="FFFFFF">
                  <a:lumMod val="75000"/>
                </a:srgbClr>
              </a:solidFill>
              <a:ln w="9525" cap="flat" cmpd="sng" algn="ctr">
                <a:noFill/>
                <a:prstDash val="solid"/>
              </a:ln>
              <a:effectLst/>
            </p:spPr>
            <p:txBody>
              <a:bodyPr rtlCol="0" anchor="ctr"/>
              <a:lstStyle/>
              <a:p>
                <a:pPr marL="0" marR="0" lvl="0" indent="0" algn="ctr" defTabSz="584380" eaLnBrk="1" fontAlgn="base" latinLnBrk="0" hangingPunct="1">
                  <a:lnSpc>
                    <a:spcPct val="100000"/>
                  </a:lnSpc>
                  <a:spcBef>
                    <a:spcPct val="0"/>
                  </a:spcBef>
                  <a:spcAft>
                    <a:spcPct val="0"/>
                  </a:spcAft>
                  <a:buClrTx/>
                  <a:buSzTx/>
                  <a:buFontTx/>
                  <a:buNone/>
                  <a:tabLst/>
                  <a:defRPr/>
                </a:pPr>
                <a:endParaRPr kumimoji="0" lang="ja-JP" altLang="en-US" sz="1350" b="1" i="0" u="none" strike="noStrike" kern="0" cap="none" spc="0" normalizeH="0" baseline="0" noProof="0" dirty="0">
                  <a:ln>
                    <a:noFill/>
                  </a:ln>
                  <a:solidFill>
                    <a:prstClr val="white"/>
                  </a:solidFill>
                  <a:effectLst/>
                  <a:uLnTx/>
                  <a:uFillTx/>
                  <a:latin typeface="メイリオ"/>
                  <a:ea typeface="メイリオ"/>
                  <a:cs typeface="メイリオ" panose="020B0604030504040204" pitchFamily="50" charset="-128"/>
                </a:endParaRPr>
              </a:p>
            </p:txBody>
          </p:sp>
          <p:sp>
            <p:nvSpPr>
              <p:cNvPr id="49" name="二等辺三角形 48"/>
              <p:cNvSpPr/>
              <p:nvPr/>
            </p:nvSpPr>
            <p:spPr>
              <a:xfrm rot="5400000">
                <a:off x="4912075" y="2158356"/>
                <a:ext cx="1348310" cy="159673"/>
              </a:xfrm>
              <a:prstGeom prst="triangle">
                <a:avLst/>
              </a:prstGeom>
              <a:solidFill>
                <a:srgbClr val="FFFFFF">
                  <a:lumMod val="75000"/>
                </a:srgbClr>
              </a:solidFill>
              <a:ln w="9525" cap="flat" cmpd="sng" algn="ctr">
                <a:noFill/>
                <a:prstDash val="solid"/>
              </a:ln>
              <a:effectLst/>
            </p:spPr>
            <p:txBody>
              <a:bodyPr rtlCol="0" anchor="ctr"/>
              <a:lstStyle/>
              <a:p>
                <a:pPr marL="0" marR="0" lvl="0" indent="0" algn="ctr" defTabSz="584380" eaLnBrk="1" fontAlgn="base" latinLnBrk="0" hangingPunct="1">
                  <a:lnSpc>
                    <a:spcPct val="100000"/>
                  </a:lnSpc>
                  <a:spcBef>
                    <a:spcPct val="0"/>
                  </a:spcBef>
                  <a:spcAft>
                    <a:spcPct val="0"/>
                  </a:spcAft>
                  <a:buClrTx/>
                  <a:buSzTx/>
                  <a:buFontTx/>
                  <a:buNone/>
                  <a:tabLst/>
                  <a:defRPr/>
                </a:pPr>
                <a:endParaRPr kumimoji="0" lang="ja-JP" altLang="en-US" sz="1350" b="1" i="0" u="none" strike="noStrike" kern="0" cap="none" spc="0" normalizeH="0" baseline="0" noProof="0" dirty="0">
                  <a:ln>
                    <a:noFill/>
                  </a:ln>
                  <a:solidFill>
                    <a:prstClr val="white"/>
                  </a:solidFill>
                  <a:effectLst/>
                  <a:uLnTx/>
                  <a:uFillTx/>
                  <a:latin typeface="メイリオ"/>
                  <a:ea typeface="メイリオ"/>
                  <a:cs typeface="メイリオ" panose="020B0604030504040204" pitchFamily="50" charset="-128"/>
                </a:endParaRPr>
              </a:p>
            </p:txBody>
          </p:sp>
          <p:sp>
            <p:nvSpPr>
              <p:cNvPr id="50" name="二等辺三角形 49"/>
              <p:cNvSpPr/>
              <p:nvPr/>
            </p:nvSpPr>
            <p:spPr>
              <a:xfrm rot="5400000">
                <a:off x="5664854" y="2158356"/>
                <a:ext cx="1348310" cy="159673"/>
              </a:xfrm>
              <a:prstGeom prst="triangle">
                <a:avLst/>
              </a:prstGeom>
              <a:solidFill>
                <a:srgbClr val="FFFFFF">
                  <a:lumMod val="75000"/>
                </a:srgbClr>
              </a:solidFill>
              <a:ln w="9525" cap="flat" cmpd="sng" algn="ctr">
                <a:noFill/>
                <a:prstDash val="solid"/>
              </a:ln>
              <a:effectLst/>
            </p:spPr>
            <p:txBody>
              <a:bodyPr rtlCol="0" anchor="ctr"/>
              <a:lstStyle/>
              <a:p>
                <a:pPr marL="0" marR="0" lvl="0" indent="0" algn="ctr" defTabSz="584380" eaLnBrk="1" fontAlgn="base" latinLnBrk="0" hangingPunct="1">
                  <a:lnSpc>
                    <a:spcPct val="100000"/>
                  </a:lnSpc>
                  <a:spcBef>
                    <a:spcPct val="0"/>
                  </a:spcBef>
                  <a:spcAft>
                    <a:spcPct val="0"/>
                  </a:spcAft>
                  <a:buClrTx/>
                  <a:buSzTx/>
                  <a:buFontTx/>
                  <a:buNone/>
                  <a:tabLst/>
                  <a:defRPr/>
                </a:pPr>
                <a:endParaRPr kumimoji="0" lang="ja-JP" altLang="en-US" sz="1350" b="1" i="0" u="none" strike="noStrike" kern="0" cap="none" spc="0" normalizeH="0" baseline="0" noProof="0" dirty="0">
                  <a:ln>
                    <a:noFill/>
                  </a:ln>
                  <a:solidFill>
                    <a:prstClr val="white"/>
                  </a:solidFill>
                  <a:effectLst/>
                  <a:uLnTx/>
                  <a:uFillTx/>
                  <a:latin typeface="メイリオ"/>
                  <a:ea typeface="メイリオ"/>
                  <a:cs typeface="メイリオ" panose="020B0604030504040204" pitchFamily="50" charset="-128"/>
                </a:endParaRPr>
              </a:p>
            </p:txBody>
          </p:sp>
          <p:sp>
            <p:nvSpPr>
              <p:cNvPr id="51" name="二等辺三角形 50"/>
              <p:cNvSpPr/>
              <p:nvPr/>
            </p:nvSpPr>
            <p:spPr>
              <a:xfrm rot="5400000">
                <a:off x="6389761" y="2173362"/>
                <a:ext cx="1348310" cy="159673"/>
              </a:xfrm>
              <a:prstGeom prst="triangle">
                <a:avLst/>
              </a:prstGeom>
              <a:solidFill>
                <a:srgbClr val="FFFFFF">
                  <a:lumMod val="75000"/>
                </a:srgbClr>
              </a:solidFill>
              <a:ln w="9525" cap="flat" cmpd="sng" algn="ctr">
                <a:noFill/>
                <a:prstDash val="solid"/>
              </a:ln>
              <a:effectLst/>
            </p:spPr>
            <p:txBody>
              <a:bodyPr rtlCol="0" anchor="ctr"/>
              <a:lstStyle/>
              <a:p>
                <a:pPr marL="0" marR="0" lvl="0" indent="0" algn="ctr" defTabSz="584380" eaLnBrk="1" fontAlgn="base" latinLnBrk="0" hangingPunct="1">
                  <a:lnSpc>
                    <a:spcPct val="100000"/>
                  </a:lnSpc>
                  <a:spcBef>
                    <a:spcPct val="0"/>
                  </a:spcBef>
                  <a:spcAft>
                    <a:spcPct val="0"/>
                  </a:spcAft>
                  <a:buClrTx/>
                  <a:buSzTx/>
                  <a:buFontTx/>
                  <a:buNone/>
                  <a:tabLst/>
                  <a:defRPr/>
                </a:pPr>
                <a:endParaRPr kumimoji="0" lang="ja-JP" altLang="en-US" sz="1350" b="1" i="0" u="none" strike="noStrike" kern="0" cap="none" spc="0" normalizeH="0" baseline="0" noProof="0" dirty="0">
                  <a:ln>
                    <a:noFill/>
                  </a:ln>
                  <a:solidFill>
                    <a:prstClr val="white"/>
                  </a:solidFill>
                  <a:effectLst/>
                  <a:uLnTx/>
                  <a:uFillTx/>
                  <a:latin typeface="メイリオ"/>
                  <a:ea typeface="メイリオ"/>
                  <a:cs typeface="メイリオ" panose="020B0604030504040204" pitchFamily="50" charset="-128"/>
                </a:endParaRPr>
              </a:p>
            </p:txBody>
          </p:sp>
          <p:sp>
            <p:nvSpPr>
              <p:cNvPr id="52" name="二等辺三角形 51"/>
              <p:cNvSpPr/>
              <p:nvPr/>
            </p:nvSpPr>
            <p:spPr>
              <a:xfrm rot="5400000">
                <a:off x="3458410" y="2158356"/>
                <a:ext cx="1348310" cy="159673"/>
              </a:xfrm>
              <a:prstGeom prst="triangle">
                <a:avLst/>
              </a:prstGeom>
              <a:solidFill>
                <a:srgbClr val="FFFFFF">
                  <a:lumMod val="75000"/>
                </a:srgbClr>
              </a:solidFill>
              <a:ln w="9525" cap="flat" cmpd="sng" algn="ctr">
                <a:noFill/>
                <a:prstDash val="solid"/>
              </a:ln>
              <a:effectLst/>
            </p:spPr>
            <p:txBody>
              <a:bodyPr rtlCol="0" anchor="ctr"/>
              <a:lstStyle/>
              <a:p>
                <a:pPr marL="0" marR="0" lvl="0" indent="0" algn="ctr" defTabSz="584380" eaLnBrk="1" fontAlgn="base" latinLnBrk="0" hangingPunct="1">
                  <a:lnSpc>
                    <a:spcPct val="100000"/>
                  </a:lnSpc>
                  <a:spcBef>
                    <a:spcPct val="0"/>
                  </a:spcBef>
                  <a:spcAft>
                    <a:spcPct val="0"/>
                  </a:spcAft>
                  <a:buClrTx/>
                  <a:buSzTx/>
                  <a:buFontTx/>
                  <a:buNone/>
                  <a:tabLst/>
                  <a:defRPr/>
                </a:pPr>
                <a:endParaRPr kumimoji="0" lang="ja-JP" altLang="en-US" sz="1350" b="1" i="0" u="none" strike="noStrike" kern="0" cap="none" spc="0" normalizeH="0" baseline="0" noProof="0" dirty="0">
                  <a:ln>
                    <a:noFill/>
                  </a:ln>
                  <a:solidFill>
                    <a:prstClr val="white"/>
                  </a:solidFill>
                  <a:effectLst/>
                  <a:uLnTx/>
                  <a:uFillTx/>
                  <a:latin typeface="メイリオ"/>
                  <a:ea typeface="メイリオ"/>
                  <a:cs typeface="メイリオ" panose="020B0604030504040204" pitchFamily="50" charset="-128"/>
                </a:endParaRPr>
              </a:p>
            </p:txBody>
          </p:sp>
          <p:sp>
            <p:nvSpPr>
              <p:cNvPr id="53" name="二等辺三角形 52"/>
              <p:cNvSpPr/>
              <p:nvPr/>
            </p:nvSpPr>
            <p:spPr>
              <a:xfrm rot="5400000">
                <a:off x="2008408" y="2158356"/>
                <a:ext cx="1348310" cy="159673"/>
              </a:xfrm>
              <a:prstGeom prst="triangle">
                <a:avLst/>
              </a:prstGeom>
              <a:solidFill>
                <a:srgbClr val="FFFFFF">
                  <a:lumMod val="75000"/>
                </a:srgbClr>
              </a:solidFill>
              <a:ln w="9525" cap="flat" cmpd="sng" algn="ctr">
                <a:noFill/>
                <a:prstDash val="solid"/>
              </a:ln>
              <a:effectLst/>
            </p:spPr>
            <p:txBody>
              <a:bodyPr rtlCol="0" anchor="ctr"/>
              <a:lstStyle/>
              <a:p>
                <a:pPr marL="0" marR="0" lvl="0" indent="0" algn="ctr" defTabSz="584380" eaLnBrk="1" fontAlgn="base" latinLnBrk="0" hangingPunct="1">
                  <a:lnSpc>
                    <a:spcPct val="100000"/>
                  </a:lnSpc>
                  <a:spcBef>
                    <a:spcPct val="0"/>
                  </a:spcBef>
                  <a:spcAft>
                    <a:spcPct val="0"/>
                  </a:spcAft>
                  <a:buClrTx/>
                  <a:buSzTx/>
                  <a:buFontTx/>
                  <a:buNone/>
                  <a:tabLst/>
                  <a:defRPr/>
                </a:pPr>
                <a:endParaRPr kumimoji="0" lang="ja-JP" altLang="en-US" sz="1350" b="1" i="0" u="none" strike="noStrike" kern="0" cap="none" spc="0" normalizeH="0" baseline="0" noProof="0" dirty="0">
                  <a:ln>
                    <a:noFill/>
                  </a:ln>
                  <a:solidFill>
                    <a:prstClr val="white"/>
                  </a:solidFill>
                  <a:effectLst/>
                  <a:uLnTx/>
                  <a:uFillTx/>
                  <a:latin typeface="メイリオ"/>
                  <a:ea typeface="メイリオ"/>
                  <a:cs typeface="メイリオ" panose="020B0604030504040204" pitchFamily="50" charset="-128"/>
                </a:endParaRPr>
              </a:p>
            </p:txBody>
          </p:sp>
          <p:sp>
            <p:nvSpPr>
              <p:cNvPr id="54" name="Rectangle 14"/>
              <p:cNvSpPr>
                <a:spLocks noChangeArrowheads="1"/>
              </p:cNvSpPr>
              <p:nvPr/>
            </p:nvSpPr>
            <p:spPr bwMode="auto">
              <a:xfrm>
                <a:off x="5838036" y="1081513"/>
                <a:ext cx="345956" cy="1904436"/>
              </a:xfrm>
              <a:prstGeom prst="rect">
                <a:avLst/>
              </a:prstGeom>
              <a:solidFill>
                <a:srgbClr val="002B62">
                  <a:lumMod val="50000"/>
                  <a:lumOff val="5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eaVert"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総合試験</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55" name="Rectangle 14"/>
              <p:cNvSpPr>
                <a:spLocks noChangeArrowheads="1"/>
              </p:cNvSpPr>
              <p:nvPr/>
            </p:nvSpPr>
            <p:spPr bwMode="auto">
              <a:xfrm>
                <a:off x="4383889" y="1081514"/>
                <a:ext cx="345956" cy="1908401"/>
              </a:xfrm>
              <a:prstGeom prst="rect">
                <a:avLst/>
              </a:prstGeom>
              <a:solidFill>
                <a:srgbClr val="002B62">
                  <a:lumMod val="50000"/>
                  <a:lumOff val="5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eaVert"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インテグレーション</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56" name="二等辺三角形 55"/>
              <p:cNvSpPr/>
              <p:nvPr/>
            </p:nvSpPr>
            <p:spPr>
              <a:xfrm rot="5400000">
                <a:off x="4193892" y="2158356"/>
                <a:ext cx="1348310" cy="159673"/>
              </a:xfrm>
              <a:prstGeom prst="triangle">
                <a:avLst/>
              </a:prstGeom>
              <a:solidFill>
                <a:srgbClr val="FFFFFF">
                  <a:lumMod val="75000"/>
                </a:srgbClr>
              </a:solidFill>
              <a:ln w="9525" cap="flat" cmpd="sng" algn="ctr">
                <a:noFill/>
                <a:prstDash val="solid"/>
              </a:ln>
              <a:effectLst/>
            </p:spPr>
            <p:txBody>
              <a:bodyPr rtlCol="0" anchor="ctr"/>
              <a:lstStyle/>
              <a:p>
                <a:pPr marL="0" marR="0" lvl="0" indent="0" algn="ctr" defTabSz="584380" eaLnBrk="1" fontAlgn="base" latinLnBrk="0" hangingPunct="1">
                  <a:lnSpc>
                    <a:spcPct val="100000"/>
                  </a:lnSpc>
                  <a:spcBef>
                    <a:spcPct val="0"/>
                  </a:spcBef>
                  <a:spcAft>
                    <a:spcPct val="0"/>
                  </a:spcAft>
                  <a:buClrTx/>
                  <a:buSzTx/>
                  <a:buFontTx/>
                  <a:buNone/>
                  <a:tabLst/>
                  <a:defRPr/>
                </a:pPr>
                <a:endParaRPr kumimoji="0" lang="ja-JP" altLang="en-US" sz="1350" b="1" i="0" u="none" strike="noStrike" kern="0" cap="none" spc="0" normalizeH="0" baseline="0" noProof="0" dirty="0">
                  <a:ln>
                    <a:noFill/>
                  </a:ln>
                  <a:solidFill>
                    <a:prstClr val="white"/>
                  </a:solidFill>
                  <a:effectLst/>
                  <a:uLnTx/>
                  <a:uFillTx/>
                  <a:latin typeface="メイリオ"/>
                  <a:ea typeface="メイリオ"/>
                  <a:cs typeface="メイリオ" panose="020B0604030504040204" pitchFamily="50" charset="-128"/>
                </a:endParaRPr>
              </a:p>
            </p:txBody>
          </p:sp>
          <p:sp>
            <p:nvSpPr>
              <p:cNvPr id="57" name="Rectangle 5"/>
              <p:cNvSpPr>
                <a:spLocks noChangeArrowheads="1"/>
              </p:cNvSpPr>
              <p:nvPr/>
            </p:nvSpPr>
            <p:spPr bwMode="auto">
              <a:xfrm>
                <a:off x="7292186" y="1081513"/>
                <a:ext cx="345956" cy="1904436"/>
              </a:xfrm>
              <a:prstGeom prst="rect">
                <a:avLst/>
              </a:prstGeom>
              <a:solidFill>
                <a:srgbClr val="002B62">
                  <a:lumMod val="75000"/>
                  <a:lumOff val="2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eaVert"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保守</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58" name="Rectangle 14"/>
              <p:cNvSpPr>
                <a:spLocks noChangeArrowheads="1"/>
              </p:cNvSpPr>
              <p:nvPr/>
            </p:nvSpPr>
            <p:spPr bwMode="auto">
              <a:xfrm>
                <a:off x="6504775" y="578927"/>
                <a:ext cx="1229883" cy="436596"/>
              </a:xfrm>
              <a:prstGeom prst="rightArrow">
                <a:avLst>
                  <a:gd name="adj1" fmla="val 100000"/>
                  <a:gd name="adj2" fmla="val 18238"/>
                </a:avLst>
              </a:prstGeom>
              <a:solidFill>
                <a:srgbClr val="002B62">
                  <a:lumMod val="75000"/>
                  <a:lumOff val="2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③運用・保守</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59" name="Rectangle 14"/>
              <p:cNvSpPr>
                <a:spLocks noChangeArrowheads="1"/>
              </p:cNvSpPr>
              <p:nvPr/>
            </p:nvSpPr>
            <p:spPr bwMode="auto">
              <a:xfrm>
                <a:off x="4383889" y="578927"/>
                <a:ext cx="1808552" cy="436596"/>
              </a:xfrm>
              <a:prstGeom prst="rightArrow">
                <a:avLst>
                  <a:gd name="adj1" fmla="val 100000"/>
                  <a:gd name="adj2" fmla="val 18238"/>
                </a:avLst>
              </a:prstGeom>
              <a:solidFill>
                <a:srgbClr val="002B62">
                  <a:lumMod val="50000"/>
                  <a:lumOff val="5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②構築・施工</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60" name="Rectangle 14"/>
              <p:cNvSpPr>
                <a:spLocks noChangeArrowheads="1"/>
              </p:cNvSpPr>
              <p:nvPr/>
            </p:nvSpPr>
            <p:spPr bwMode="auto">
              <a:xfrm>
                <a:off x="1481880" y="578927"/>
                <a:ext cx="2520890" cy="436596"/>
              </a:xfrm>
              <a:prstGeom prst="rightArrow">
                <a:avLst>
                  <a:gd name="adj1" fmla="val 100000"/>
                  <a:gd name="adj2" fmla="val 18238"/>
                </a:avLst>
              </a:prstGeom>
              <a:solidFill>
                <a:srgbClr val="002B62">
                  <a:lumMod val="25000"/>
                  <a:lumOff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①設計・検討</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61" name="Rectangle 14"/>
              <p:cNvSpPr>
                <a:spLocks noChangeArrowheads="1"/>
              </p:cNvSpPr>
              <p:nvPr/>
            </p:nvSpPr>
            <p:spPr bwMode="auto">
              <a:xfrm>
                <a:off x="3656815" y="1081514"/>
                <a:ext cx="345956" cy="1908401"/>
              </a:xfrm>
              <a:prstGeom prst="rect">
                <a:avLst/>
              </a:prstGeom>
              <a:solidFill>
                <a:srgbClr val="002B62">
                  <a:lumMod val="25000"/>
                  <a:lumOff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eaVert"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システム設計</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62" name="Rectangle 14"/>
              <p:cNvSpPr>
                <a:spLocks noChangeArrowheads="1"/>
              </p:cNvSpPr>
              <p:nvPr/>
            </p:nvSpPr>
            <p:spPr bwMode="auto">
              <a:xfrm>
                <a:off x="2929741" y="1081514"/>
                <a:ext cx="345956" cy="1908401"/>
              </a:xfrm>
              <a:prstGeom prst="rect">
                <a:avLst/>
              </a:prstGeom>
              <a:solidFill>
                <a:srgbClr val="002B62">
                  <a:lumMod val="25000"/>
                  <a:lumOff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eaVert"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置局調査設計</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63" name="Rectangle 14"/>
              <p:cNvSpPr>
                <a:spLocks noChangeArrowheads="1"/>
              </p:cNvSpPr>
              <p:nvPr/>
            </p:nvSpPr>
            <p:spPr bwMode="auto">
              <a:xfrm>
                <a:off x="2202668" y="1081514"/>
                <a:ext cx="345956" cy="1908401"/>
              </a:xfrm>
              <a:prstGeom prst="rect">
                <a:avLst/>
              </a:prstGeom>
              <a:solidFill>
                <a:srgbClr val="002B62">
                  <a:lumMod val="25000"/>
                  <a:lumOff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eaVert"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仕様・エリア設計</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64" name="Rectangle 14"/>
              <p:cNvSpPr>
                <a:spLocks noChangeArrowheads="1"/>
              </p:cNvSpPr>
              <p:nvPr/>
            </p:nvSpPr>
            <p:spPr bwMode="auto">
              <a:xfrm>
                <a:off x="1475594" y="1081514"/>
                <a:ext cx="345956" cy="1908401"/>
              </a:xfrm>
              <a:prstGeom prst="rect">
                <a:avLst/>
              </a:prstGeom>
              <a:solidFill>
                <a:srgbClr val="002B62">
                  <a:lumMod val="25000"/>
                  <a:lumOff val="75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eaVert"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要件確認・仕様定義</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65" name="Rectangle 3"/>
              <p:cNvSpPr>
                <a:spLocks noChangeArrowheads="1"/>
              </p:cNvSpPr>
              <p:nvPr/>
            </p:nvSpPr>
            <p:spPr bwMode="auto">
              <a:xfrm>
                <a:off x="1572610" y="3343453"/>
                <a:ext cx="1570357" cy="405680"/>
              </a:xfrm>
              <a:prstGeom prst="rightArrow">
                <a:avLst>
                  <a:gd name="adj1" fmla="val 63885"/>
                  <a:gd name="adj2" fmla="val 50000"/>
                </a:avLst>
              </a:prstGeom>
              <a:solidFill>
                <a:srgbClr val="550F12">
                  <a:lumMod val="50000"/>
                  <a:lumOff val="5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200" b="1" i="0" u="none" strike="noStrike" kern="0" cap="none" spc="0" normalizeH="0" baseline="0" noProof="0" dirty="0">
                    <a:ln w="0"/>
                    <a:solidFill>
                      <a:srgbClr val="FFFFFF"/>
                    </a:solidFill>
                    <a:effectLst>
                      <a:glow rad="139700">
                        <a:srgbClr val="FF0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免許申請</a:t>
                </a:r>
              </a:p>
            </p:txBody>
          </p:sp>
          <p:sp>
            <p:nvSpPr>
              <p:cNvPr id="66" name="Rectangle 3"/>
              <p:cNvSpPr>
                <a:spLocks noChangeArrowheads="1"/>
              </p:cNvSpPr>
              <p:nvPr/>
            </p:nvSpPr>
            <p:spPr bwMode="auto">
              <a:xfrm>
                <a:off x="3971897" y="3335204"/>
                <a:ext cx="1630310" cy="436596"/>
              </a:xfrm>
              <a:prstGeom prst="rightArrow">
                <a:avLst>
                  <a:gd name="adj1" fmla="val 63885"/>
                  <a:gd name="adj2" fmla="val 50000"/>
                </a:avLst>
              </a:prstGeom>
              <a:solidFill>
                <a:srgbClr val="EB6E00"/>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none" lIns="57515" tIns="0" rIns="23006" bIns="0" anchor="ctr" anchorCtr="1"/>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20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免許交付・登録点検</a:t>
                </a:r>
                <a:endParaRPr kumimoji="0" lang="ja-JP" altLang="ja-JP" sz="120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67" name="Rectangle 3"/>
              <p:cNvSpPr>
                <a:spLocks noChangeArrowheads="1"/>
              </p:cNvSpPr>
              <p:nvPr/>
            </p:nvSpPr>
            <p:spPr bwMode="auto">
              <a:xfrm>
                <a:off x="3170256" y="3327994"/>
                <a:ext cx="772252" cy="436596"/>
              </a:xfrm>
              <a:prstGeom prst="rightArrow">
                <a:avLst>
                  <a:gd name="adj1" fmla="val 63885"/>
                  <a:gd name="adj2" fmla="val 50000"/>
                </a:avLst>
              </a:prstGeom>
              <a:solidFill>
                <a:srgbClr val="550F12">
                  <a:lumMod val="50000"/>
                  <a:lumOff val="5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200" b="1" i="0" u="none" strike="noStrike" kern="0" cap="none" spc="0" normalizeH="0" baseline="0" noProof="0" dirty="0">
                    <a:ln w="0"/>
                    <a:solidFill>
                      <a:srgbClr val="FFFFFF"/>
                    </a:solidFill>
                    <a:effectLst>
                      <a:glow rad="139700">
                        <a:srgbClr val="FF0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干渉調整</a:t>
                </a:r>
              </a:p>
            </p:txBody>
          </p:sp>
          <p:sp>
            <p:nvSpPr>
              <p:cNvPr id="68" name="Rectangle 14"/>
              <p:cNvSpPr>
                <a:spLocks noChangeArrowheads="1"/>
              </p:cNvSpPr>
              <p:nvPr/>
            </p:nvSpPr>
            <p:spPr bwMode="auto">
              <a:xfrm>
                <a:off x="6259173" y="4030214"/>
                <a:ext cx="1616894" cy="357983"/>
              </a:xfrm>
              <a:prstGeom prst="rightArrow">
                <a:avLst>
                  <a:gd name="adj1" fmla="val 100000"/>
                  <a:gd name="adj2" fmla="val 18238"/>
                </a:avLst>
              </a:prstGeom>
              <a:solidFill>
                <a:srgbClr val="28421A">
                  <a:lumMod val="50000"/>
                  <a:lumOff val="5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⑤</a:t>
                </a:r>
                <a:r>
                  <a:rPr kumimoji="0" lang="en-US"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SIM</a:t>
                </a: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運用サービス</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69" name="Rectangle 14"/>
              <p:cNvSpPr>
                <a:spLocks noChangeArrowheads="1"/>
              </p:cNvSpPr>
              <p:nvPr/>
            </p:nvSpPr>
            <p:spPr bwMode="auto">
              <a:xfrm>
                <a:off x="1433306" y="4388197"/>
                <a:ext cx="6400473" cy="420068"/>
              </a:xfrm>
              <a:prstGeom prst="rightArrow">
                <a:avLst>
                  <a:gd name="adj1" fmla="val 100000"/>
                  <a:gd name="adj2" fmla="val 18238"/>
                </a:avLst>
              </a:prstGeom>
              <a:solidFill>
                <a:srgbClr val="550F12">
                  <a:lumMod val="20000"/>
                  <a:lumOff val="80000"/>
                </a:srgbClr>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none" lIns="57515" tIns="0" rIns="23006" bIns="0"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ＭＳ Ｐゴシック" panose="020B0600070205080204" pitchFamily="50" charset="-128"/>
                  </a:defRPr>
                </a:lvl9pPr>
              </a:lstStyle>
              <a:p>
                <a:pPr marL="0" marR="0" lvl="0" indent="0" algn="ctr" defTabSz="287117" eaLnBrk="1" fontAlgn="auto" latinLnBrk="0" hangingPunct="1">
                  <a:lnSpc>
                    <a:spcPct val="100000"/>
                  </a:lnSpc>
                  <a:spcBef>
                    <a:spcPts val="0"/>
                  </a:spcBef>
                  <a:spcAft>
                    <a:spcPts val="0"/>
                  </a:spcAft>
                  <a:buClrTx/>
                  <a:buSzPct val="100000"/>
                  <a:buFontTx/>
                  <a:buNone/>
                  <a:tabLst>
                    <a:tab pos="0" algn="l"/>
                    <a:tab pos="584380" algn="l"/>
                    <a:tab pos="1168759" algn="l"/>
                    <a:tab pos="1753139" algn="l"/>
                    <a:tab pos="2337518" algn="l"/>
                    <a:tab pos="2921897" algn="l"/>
                    <a:tab pos="3506277" algn="l"/>
                    <a:tab pos="4090656" algn="l"/>
                    <a:tab pos="4675036" algn="l"/>
                    <a:tab pos="5259416" algn="l"/>
                    <a:tab pos="5843795" algn="l"/>
                    <a:tab pos="6428174" algn="l"/>
                  </a:tabLst>
                  <a:defRPr/>
                </a:pPr>
                <a:r>
                  <a:rPr kumimoji="0" lang="ja-JP" altLang="en-US"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rPr>
                  <a:t>⑥技術教育サービス</a:t>
                </a:r>
                <a:endParaRPr kumimoji="0" lang="ja-JP" altLang="ja-JP" sz="1350" b="1" i="0" u="none" strike="noStrike" kern="0" cap="none" spc="0" normalizeH="0" baseline="0" noProof="0" dirty="0">
                  <a:ln w="0"/>
                  <a:solidFill>
                    <a:srgbClr val="FFFFFF"/>
                  </a:solidFill>
                  <a:effectLst>
                    <a:glow rad="139700">
                      <a:srgbClr val="333399">
                        <a:satMod val="175000"/>
                        <a:alpha val="40000"/>
                      </a:srgbClr>
                    </a:glow>
                    <a:outerShdw blurRad="63500" algn="ctr" rotWithShape="0">
                      <a:prstClr val="black">
                        <a:alpha val="40000"/>
                      </a:prstClr>
                    </a:outerShdw>
                  </a:effectLst>
                  <a:uLnTx/>
                  <a:uFillTx/>
                  <a:latin typeface="メイリオ"/>
                  <a:ea typeface="メイリオ"/>
                  <a:cs typeface="Meiryo UI" panose="020B0604030504040204" pitchFamily="50" charset="-128"/>
                </a:endParaRPr>
              </a:p>
            </p:txBody>
          </p:sp>
          <p:sp>
            <p:nvSpPr>
              <p:cNvPr id="70" name="角丸四角形 69"/>
              <p:cNvSpPr/>
              <p:nvPr/>
            </p:nvSpPr>
            <p:spPr bwMode="auto">
              <a:xfrm>
                <a:off x="196771" y="553211"/>
                <a:ext cx="6062403" cy="3271466"/>
              </a:xfrm>
              <a:prstGeom prst="roundRect">
                <a:avLst>
                  <a:gd name="adj" fmla="val 4245"/>
                </a:avLst>
              </a:prstGeom>
              <a:noFill/>
              <a:ln w="57150">
                <a:solidFill>
                  <a:srgbClr val="002B62">
                    <a:lumMod val="90000"/>
                    <a:lumOff val="10000"/>
                  </a:srgbClr>
                </a:solidFill>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ja-JP" altLang="en-US" sz="1350" b="1" i="0" u="none" strike="noStrike" kern="0" cap="none" spc="0" normalizeH="0" baseline="0" noProof="0" dirty="0">
                  <a:ln>
                    <a:noFill/>
                  </a:ln>
                  <a:solidFill>
                    <a:srgbClr val="000000"/>
                  </a:solidFill>
                  <a:effectLst/>
                  <a:uLnTx/>
                  <a:uFillTx/>
                  <a:latin typeface="メイリオ"/>
                  <a:ea typeface="メイリオ"/>
                </a:endParaRPr>
              </a:p>
            </p:txBody>
          </p:sp>
          <p:sp>
            <p:nvSpPr>
              <p:cNvPr id="71" name="フリーフォーム 70"/>
              <p:cNvSpPr/>
              <p:nvPr/>
            </p:nvSpPr>
            <p:spPr bwMode="auto">
              <a:xfrm>
                <a:off x="1359171" y="558142"/>
                <a:ext cx="6592253" cy="4335848"/>
              </a:xfrm>
              <a:custGeom>
                <a:avLst/>
                <a:gdLst>
                  <a:gd name="connsiteX0" fmla="*/ 6617970 w 8789670"/>
                  <a:gd name="connsiteY0" fmla="*/ 22860 h 5772150"/>
                  <a:gd name="connsiteX1" fmla="*/ 6640830 w 8789670"/>
                  <a:gd name="connsiteY1" fmla="*/ 4434840 h 5772150"/>
                  <a:gd name="connsiteX2" fmla="*/ 0 w 8789670"/>
                  <a:gd name="connsiteY2" fmla="*/ 4480560 h 5772150"/>
                  <a:gd name="connsiteX3" fmla="*/ 11430 w 8789670"/>
                  <a:gd name="connsiteY3" fmla="*/ 5749290 h 5772150"/>
                  <a:gd name="connsiteX4" fmla="*/ 8778240 w 8789670"/>
                  <a:gd name="connsiteY4" fmla="*/ 5772150 h 5772150"/>
                  <a:gd name="connsiteX5" fmla="*/ 8789670 w 8789670"/>
                  <a:gd name="connsiteY5" fmla="*/ 0 h 5772150"/>
                  <a:gd name="connsiteX6" fmla="*/ 6617970 w 8789670"/>
                  <a:gd name="connsiteY6" fmla="*/ 22860 h 577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9670" h="5772150">
                    <a:moveTo>
                      <a:pt x="6617970" y="22860"/>
                    </a:moveTo>
                    <a:lnTo>
                      <a:pt x="6640830" y="4434840"/>
                    </a:lnTo>
                    <a:lnTo>
                      <a:pt x="0" y="4480560"/>
                    </a:lnTo>
                    <a:lnTo>
                      <a:pt x="11430" y="5749290"/>
                    </a:lnTo>
                    <a:lnTo>
                      <a:pt x="8778240" y="5772150"/>
                    </a:lnTo>
                    <a:lnTo>
                      <a:pt x="8789670" y="0"/>
                    </a:lnTo>
                    <a:lnTo>
                      <a:pt x="6617970" y="22860"/>
                    </a:lnTo>
                    <a:close/>
                  </a:path>
                </a:pathLst>
              </a:custGeom>
              <a:noFill/>
              <a:ln w="38100">
                <a:solidFill>
                  <a:srgbClr val="FF0000"/>
                </a:solidFill>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ja-JP" altLang="en-US" sz="1350" b="1" i="0" u="none" strike="noStrike" kern="0" cap="none" spc="0" normalizeH="0" baseline="0" noProof="0" dirty="0">
                  <a:ln>
                    <a:noFill/>
                  </a:ln>
                  <a:solidFill>
                    <a:srgbClr val="000000"/>
                  </a:solidFill>
                  <a:effectLst/>
                  <a:uLnTx/>
                  <a:uFillTx/>
                  <a:latin typeface="メイリオ"/>
                  <a:ea typeface="メイリオ"/>
                </a:endParaRPr>
              </a:p>
            </p:txBody>
          </p:sp>
          <p:sp>
            <p:nvSpPr>
              <p:cNvPr id="72" name="テキスト ボックス 71"/>
              <p:cNvSpPr txBox="1"/>
              <p:nvPr/>
            </p:nvSpPr>
            <p:spPr>
              <a:xfrm>
                <a:off x="-89385" y="844057"/>
                <a:ext cx="331020" cy="2698057"/>
              </a:xfrm>
              <a:prstGeom prst="rect">
                <a:avLst/>
              </a:prstGeom>
              <a:solidFill>
                <a:srgbClr val="FFC000"/>
              </a:solidFill>
              <a:ln w="57150">
                <a:solidFill>
                  <a:srgbClr val="FF0000"/>
                </a:solidFill>
              </a:ln>
            </p:spPr>
            <p:txBody>
              <a:bodyPr vert="eaVert"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rgbClr val="FF0000"/>
                    </a:solidFill>
                    <a:effectLst/>
                    <a:uLnTx/>
                    <a:uFillTx/>
                    <a:latin typeface="メイリオ"/>
                    <a:ea typeface="メイリオ"/>
                  </a:rPr>
                  <a:t>プロフェッショナルサービス</a:t>
                </a:r>
              </a:p>
            </p:txBody>
          </p:sp>
          <p:sp>
            <p:nvSpPr>
              <p:cNvPr id="73" name="角丸四角形吹き出し 72"/>
              <p:cNvSpPr/>
              <p:nvPr/>
            </p:nvSpPr>
            <p:spPr bwMode="auto">
              <a:xfrm>
                <a:off x="6418844" y="3413397"/>
                <a:ext cx="1315814" cy="533400"/>
              </a:xfrm>
              <a:prstGeom prst="wedgeRoundRectCallout">
                <a:avLst>
                  <a:gd name="adj1" fmla="val -37793"/>
                  <a:gd name="adj2" fmla="val 72704"/>
                  <a:gd name="adj3" fmla="val 16667"/>
                </a:avLst>
              </a:prstGeom>
              <a:noFill/>
              <a:ln w="38100">
                <a:solidFill>
                  <a:srgbClr val="00B050"/>
                </a:solidFill>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ja-JP" altLang="en-US" sz="1350" b="1" i="0" u="none" strike="noStrike" kern="0" cap="none" spc="0" normalizeH="0" baseline="0" noProof="0" dirty="0">
                  <a:ln>
                    <a:noFill/>
                  </a:ln>
                  <a:solidFill>
                    <a:srgbClr val="000000"/>
                  </a:solidFill>
                  <a:effectLst/>
                  <a:uLnTx/>
                  <a:uFillTx/>
                  <a:latin typeface="メイリオ"/>
                  <a:ea typeface="メイリオ"/>
                </a:endParaRPr>
              </a:p>
            </p:txBody>
          </p:sp>
          <p:sp>
            <p:nvSpPr>
              <p:cNvPr id="74" name="テキスト ボックス 73"/>
              <p:cNvSpPr txBox="1"/>
              <p:nvPr/>
            </p:nvSpPr>
            <p:spPr>
              <a:xfrm>
                <a:off x="6443512" y="3501731"/>
                <a:ext cx="1174085" cy="446260"/>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ja-JP" altLang="en-US" sz="900" b="1" i="0" u="none" strike="noStrike" kern="0" cap="none" spc="0" normalizeH="0" baseline="0" noProof="0" dirty="0">
                    <a:ln>
                      <a:noFill/>
                    </a:ln>
                    <a:solidFill>
                      <a:srgbClr val="000000"/>
                    </a:solidFill>
                    <a:effectLst/>
                    <a:uLnTx/>
                    <a:uFillTx/>
                    <a:latin typeface="メイリオ"/>
                    <a:ea typeface="メイリオ"/>
                  </a:rPr>
                  <a:t>ＰＬＭＮ：</a:t>
                </a:r>
                <a:r>
                  <a:rPr kumimoji="0" lang="en-US" altLang="ja-JP" sz="900" b="1" i="0" u="none" strike="noStrike" kern="0" cap="none" spc="0" normalizeH="0" baseline="0" noProof="0" dirty="0">
                    <a:ln>
                      <a:noFill/>
                    </a:ln>
                    <a:solidFill>
                      <a:srgbClr val="000000"/>
                    </a:solidFill>
                    <a:effectLst/>
                    <a:uLnTx/>
                    <a:uFillTx/>
                    <a:latin typeface="メイリオ"/>
                    <a:ea typeface="メイリオ"/>
                  </a:rPr>
                  <a:t>44019</a:t>
                </a:r>
              </a:p>
              <a:p>
                <a:pPr marL="0" marR="0" lvl="0" indent="0" defTabSz="685800" eaLnBrk="1" fontAlgn="auto" latinLnBrk="0" hangingPunct="1">
                  <a:lnSpc>
                    <a:spcPct val="100000"/>
                  </a:lnSpc>
                  <a:spcBef>
                    <a:spcPts val="0"/>
                  </a:spcBef>
                  <a:spcAft>
                    <a:spcPts val="0"/>
                  </a:spcAft>
                  <a:buClrTx/>
                  <a:buSzTx/>
                  <a:buFontTx/>
                  <a:buNone/>
                  <a:tabLst/>
                  <a:defRPr/>
                </a:pPr>
                <a:r>
                  <a:rPr kumimoji="0" lang="ja-JP" altLang="en-US" sz="900" b="1" i="0" u="none" strike="noStrike" kern="0" cap="none" spc="0" normalizeH="0" baseline="0" noProof="0" dirty="0">
                    <a:ln>
                      <a:noFill/>
                    </a:ln>
                    <a:solidFill>
                      <a:srgbClr val="000000"/>
                    </a:solidFill>
                    <a:effectLst/>
                    <a:uLnTx/>
                    <a:uFillTx/>
                    <a:latin typeface="メイリオ"/>
                    <a:ea typeface="メイリオ"/>
                  </a:rPr>
                  <a:t>ＩＩＮ   ：</a:t>
                </a:r>
                <a:r>
                  <a:rPr kumimoji="0" lang="en-US" altLang="ja-JP" sz="900" b="1" i="0" u="none" strike="noStrike" kern="0" cap="none" spc="0" normalizeH="0" baseline="0" noProof="0" dirty="0">
                    <a:ln>
                      <a:noFill/>
                    </a:ln>
                    <a:solidFill>
                      <a:srgbClr val="000000"/>
                    </a:solidFill>
                    <a:effectLst/>
                    <a:uLnTx/>
                    <a:uFillTx/>
                    <a:latin typeface="メイリオ"/>
                    <a:ea typeface="メイリオ"/>
                  </a:rPr>
                  <a:t>89 81 14</a:t>
                </a:r>
                <a:endParaRPr kumimoji="0" lang="ja-JP" altLang="en-US" sz="900" b="1" i="0" u="none" strike="noStrike" kern="0" cap="none" spc="0" normalizeH="0" baseline="0" noProof="0" dirty="0">
                  <a:ln>
                    <a:noFill/>
                  </a:ln>
                  <a:solidFill>
                    <a:srgbClr val="000000"/>
                  </a:solidFill>
                  <a:effectLst/>
                  <a:uLnTx/>
                  <a:uFillTx/>
                  <a:latin typeface="メイリオ"/>
                  <a:ea typeface="メイリオ"/>
                </a:endParaRPr>
              </a:p>
            </p:txBody>
          </p:sp>
          <p:sp>
            <p:nvSpPr>
              <p:cNvPr id="75" name="テキスト ボックス 74"/>
              <p:cNvSpPr txBox="1"/>
              <p:nvPr/>
            </p:nvSpPr>
            <p:spPr>
              <a:xfrm>
                <a:off x="1372672" y="3933643"/>
                <a:ext cx="2093898" cy="334695"/>
              </a:xfrm>
              <a:prstGeom prst="rect">
                <a:avLst/>
              </a:prstGeom>
              <a:solidFill>
                <a:srgbClr val="FFC000"/>
              </a:solidFill>
              <a:ln w="57150">
                <a:solidFill>
                  <a:srgbClr val="FF0000"/>
                </a:solidFill>
              </a:ln>
            </p:spPr>
            <p:txBody>
              <a:bodyPr vert="horz"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rgbClr val="FF0000"/>
                    </a:solidFill>
                    <a:effectLst/>
                    <a:uLnTx/>
                    <a:uFillTx/>
                    <a:latin typeface="メイリオ"/>
                    <a:ea typeface="メイリオ"/>
                  </a:rPr>
                  <a:t>プロアクティブサービス</a:t>
                </a:r>
              </a:p>
            </p:txBody>
          </p:sp>
        </p:grpSp>
        <p:sp>
          <p:nvSpPr>
            <p:cNvPr id="43" name="角丸四角形 42"/>
            <p:cNvSpPr/>
            <p:nvPr/>
          </p:nvSpPr>
          <p:spPr bwMode="auto">
            <a:xfrm>
              <a:off x="496030" y="1433042"/>
              <a:ext cx="1248132" cy="3530390"/>
            </a:xfrm>
            <a:prstGeom prst="roundRect">
              <a:avLst>
                <a:gd name="adj" fmla="val 7278"/>
              </a:avLst>
            </a:prstGeom>
            <a:solidFill>
              <a:srgbClr val="002B62">
                <a:lumMod val="10000"/>
                <a:lumOff val="90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500" b="1" i="0" u="none" strike="noStrike" kern="0" cap="none" spc="0" normalizeH="0" baseline="0" noProof="0" dirty="0">
                  <a:ln>
                    <a:noFill/>
                  </a:ln>
                  <a:solidFill>
                    <a:srgbClr val="000000"/>
                  </a:solidFill>
                  <a:effectLst/>
                  <a:uLnTx/>
                  <a:uFillTx/>
                  <a:latin typeface="メイリオ"/>
                  <a:ea typeface="メイリオ"/>
                </a:rPr>
                <a:t>課題解決を</a:t>
              </a:r>
              <a:endParaRPr kumimoji="0" lang="en-US" altLang="ja-JP" sz="1500" b="1" i="0" u="none" strike="noStrike" kern="0" cap="none" spc="0" normalizeH="0" baseline="0" noProof="0" dirty="0">
                <a:ln>
                  <a:noFill/>
                </a:ln>
                <a:solidFill>
                  <a:srgbClr val="000000"/>
                </a:solidFill>
                <a:effectLst/>
                <a:uLnTx/>
                <a:uFillTx/>
                <a:latin typeface="メイリオ"/>
                <a:ea typeface="メイリオ"/>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500" b="1" i="0" u="none" strike="noStrike" kern="0" cap="none" spc="0" normalizeH="0" baseline="0" noProof="0" dirty="0">
                  <a:ln>
                    <a:noFill/>
                  </a:ln>
                  <a:solidFill>
                    <a:srgbClr val="000000"/>
                  </a:solidFill>
                  <a:effectLst/>
                  <a:uLnTx/>
                  <a:uFillTx/>
                  <a:latin typeface="メイリオ"/>
                  <a:ea typeface="メイリオ"/>
                </a:rPr>
                <a:t>サポート</a:t>
              </a:r>
              <a:endParaRPr kumimoji="0" lang="en-US" altLang="ja-JP" sz="1500" b="1" i="0" u="none" strike="noStrike" kern="0" cap="none" spc="0" normalizeH="0" baseline="0" noProof="0" dirty="0">
                <a:ln>
                  <a:noFill/>
                </a:ln>
                <a:solidFill>
                  <a:srgbClr val="000000"/>
                </a:solidFill>
                <a:effectLst/>
                <a:uLnTx/>
                <a:uFillTx/>
                <a:latin typeface="メイリオ"/>
                <a:ea typeface="メイリオ"/>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500" b="1" i="0" u="none" strike="noStrike" kern="0" cap="none" spc="0" normalizeH="0" baseline="0" noProof="0" dirty="0">
                  <a:ln>
                    <a:noFill/>
                  </a:ln>
                  <a:solidFill>
                    <a:srgbClr val="000000"/>
                  </a:solidFill>
                  <a:effectLst/>
                  <a:uLnTx/>
                  <a:uFillTx/>
                  <a:latin typeface="メイリオ"/>
                  <a:ea typeface="メイリオ"/>
                </a:rPr>
                <a:t>する</a:t>
              </a:r>
              <a:endParaRPr kumimoji="0" lang="en-US" altLang="ja-JP" sz="1500" b="1" i="0" u="none" strike="noStrike" kern="0" cap="none" spc="0" normalizeH="0" baseline="0" noProof="0" dirty="0">
                <a:ln>
                  <a:noFill/>
                </a:ln>
                <a:solidFill>
                  <a:srgbClr val="000000"/>
                </a:solidFill>
                <a:effectLst/>
                <a:uLnTx/>
                <a:uFillTx/>
                <a:latin typeface="メイリオ"/>
                <a:ea typeface="メイリオ"/>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500" b="1" i="0" u="none" strike="noStrike" kern="0" cap="none" spc="0" normalizeH="0" baseline="0" noProof="0" dirty="0">
                  <a:ln>
                    <a:noFill/>
                  </a:ln>
                  <a:solidFill>
                    <a:srgbClr val="000000"/>
                  </a:solidFill>
                  <a:effectLst/>
                  <a:uLnTx/>
                  <a:uFillTx/>
                  <a:latin typeface="メイリオ"/>
                  <a:ea typeface="メイリオ"/>
                </a:rPr>
                <a:t>コンサルティング</a:t>
              </a:r>
            </a:p>
          </p:txBody>
        </p:sp>
      </p:grpSp>
      <p:sp>
        <p:nvSpPr>
          <p:cNvPr id="77" name="テキスト ボックス 76"/>
          <p:cNvSpPr txBox="1"/>
          <p:nvPr/>
        </p:nvSpPr>
        <p:spPr>
          <a:xfrm>
            <a:off x="1340920" y="1067120"/>
            <a:ext cx="9144000" cy="430887"/>
          </a:xfrm>
          <a:prstGeom prst="rect">
            <a:avLst/>
          </a:prstGeom>
          <a:solidFill>
            <a:schemeClr val="accent6">
              <a:lumMod val="25000"/>
              <a:lumOff val="75000"/>
            </a:schemeClr>
          </a:solid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2200" b="1" i="0" u="none" strike="noStrike" kern="1200" cap="none" spc="0" normalizeH="0" baseline="0" noProof="0" dirty="0">
                <a:ln>
                  <a:noFill/>
                </a:ln>
                <a:solidFill>
                  <a:srgbClr val="000000"/>
                </a:solidFill>
                <a:effectLst/>
                <a:uLnTx/>
                <a:uFillTx/>
                <a:latin typeface="メイリオ"/>
                <a:ea typeface="メイリオ"/>
                <a:cs typeface="+mn-cs"/>
              </a:rPr>
              <a:t>キャリア、企業系で培ったサービス・経験でお客様をフルサポート</a:t>
            </a:r>
            <a:endParaRPr kumimoji="1" lang="en-US" altLang="ja-JP" sz="2200" b="1" i="0" u="none" strike="noStrike" kern="1200" cap="none" spc="0" normalizeH="0" baseline="0" noProof="0" dirty="0">
              <a:ln>
                <a:noFill/>
              </a:ln>
              <a:solidFill>
                <a:srgbClr val="000000"/>
              </a:solidFill>
              <a:effectLst/>
              <a:uLnTx/>
              <a:uFillTx/>
              <a:latin typeface="メイリオ"/>
              <a:ea typeface="メイリオ"/>
              <a:cs typeface="+mn-cs"/>
            </a:endParaRPr>
          </a:p>
        </p:txBody>
      </p:sp>
    </p:spTree>
    <p:extLst>
      <p:ext uri="{BB962C8B-B14F-4D97-AF65-F5344CB8AC3E}">
        <p14:creationId xmlns:p14="http://schemas.microsoft.com/office/powerpoint/2010/main" val="3868401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p:cNvPicPr>
            <a:picLocks noChangeAspect="1"/>
          </p:cNvPicPr>
          <p:nvPr/>
        </p:nvPicPr>
        <p:blipFill rotWithShape="1">
          <a:blip r:embed="rId2" cstate="print">
            <a:extLst>
              <a:ext uri="{28A0092B-C50C-407E-A947-70E740481C1C}">
                <a14:useLocalDpi xmlns:a14="http://schemas.microsoft.com/office/drawing/2010/main" val="0"/>
              </a:ext>
            </a:extLst>
          </a:blip>
          <a:srcRect l="25801" t="11602" b="16537"/>
          <a:stretch/>
        </p:blipFill>
        <p:spPr>
          <a:xfrm>
            <a:off x="87610" y="3269398"/>
            <a:ext cx="4634088" cy="3366067"/>
          </a:xfrm>
          <a:prstGeom prst="rect">
            <a:avLst/>
          </a:prstGeom>
        </p:spPr>
      </p:pic>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66800" t="4136" b="19910"/>
          <a:stretch/>
        </p:blipFill>
        <p:spPr>
          <a:xfrm>
            <a:off x="4966138" y="1399466"/>
            <a:ext cx="2280869" cy="3913513"/>
          </a:xfrm>
          <a:prstGeom prst="rect">
            <a:avLst/>
          </a:prstGeom>
        </p:spPr>
      </p:pic>
      <p:sp>
        <p:nvSpPr>
          <p:cNvPr id="6" name="角丸四角形 5"/>
          <p:cNvSpPr/>
          <p:nvPr/>
        </p:nvSpPr>
        <p:spPr>
          <a:xfrm rot="462658">
            <a:off x="6056247" y="2644161"/>
            <a:ext cx="1061835" cy="199330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7" name="線吹き出し 1 (枠付き) 6"/>
          <p:cNvSpPr/>
          <p:nvPr/>
        </p:nvSpPr>
        <p:spPr>
          <a:xfrm>
            <a:off x="5271054" y="4758445"/>
            <a:ext cx="1839436" cy="630638"/>
          </a:xfrm>
          <a:prstGeom prst="borderCallout1">
            <a:avLst>
              <a:gd name="adj1" fmla="val 37856"/>
              <a:gd name="adj2" fmla="val 1314"/>
              <a:gd name="adj3" fmla="val -53767"/>
              <a:gd name="adj4" fmla="val 6401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ローカル５</a:t>
            </a:r>
            <a:r>
              <a:rPr kumimoji="1" lang="en-US" altLang="ja-JP"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アンテナ</a:t>
            </a:r>
          </a:p>
        </p:txBody>
      </p:sp>
      <p:sp>
        <p:nvSpPr>
          <p:cNvPr id="11" name="線吹き出し 1 (枠付き) 10"/>
          <p:cNvSpPr/>
          <p:nvPr/>
        </p:nvSpPr>
        <p:spPr>
          <a:xfrm>
            <a:off x="2191407" y="5915733"/>
            <a:ext cx="2530291" cy="586027"/>
          </a:xfrm>
          <a:prstGeom prst="borderCallout1">
            <a:avLst>
              <a:gd name="adj1" fmla="val 37856"/>
              <a:gd name="adj2" fmla="val 1314"/>
              <a:gd name="adj3" fmla="val -151372"/>
              <a:gd name="adj4" fmla="val 29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ローカル５</a:t>
            </a:r>
            <a:r>
              <a:rPr kumimoji="1" lang="en-US" altLang="ja-JP"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モバイルコア、基地局</a:t>
            </a:r>
          </a:p>
        </p:txBody>
      </p:sp>
      <p:cxnSp>
        <p:nvCxnSpPr>
          <p:cNvPr id="13" name="直線コネクタ 12"/>
          <p:cNvCxnSpPr/>
          <p:nvPr/>
        </p:nvCxnSpPr>
        <p:spPr>
          <a:xfrm flipH="1">
            <a:off x="4721698" y="5169142"/>
            <a:ext cx="244440" cy="1681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線吹き出し 1 (枠付き) 15"/>
          <p:cNvSpPr/>
          <p:nvPr/>
        </p:nvSpPr>
        <p:spPr>
          <a:xfrm>
            <a:off x="3168366" y="2293900"/>
            <a:ext cx="1702676" cy="612648"/>
          </a:xfrm>
          <a:prstGeom prst="borderCallout1">
            <a:avLst>
              <a:gd name="adj1" fmla="val 99381"/>
              <a:gd name="adj2" fmla="val 47989"/>
              <a:gd name="adj3" fmla="val 451802"/>
              <a:gd name="adj4" fmla="val 10582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同軸ケーブルにて接続</a:t>
            </a:r>
          </a:p>
        </p:txBody>
      </p:sp>
      <p:sp>
        <p:nvSpPr>
          <p:cNvPr id="17" name="テキスト ボックス 16"/>
          <p:cNvSpPr txBox="1"/>
          <p:nvPr/>
        </p:nvSpPr>
        <p:spPr>
          <a:xfrm>
            <a:off x="0" y="2833711"/>
            <a:ext cx="11079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室内環境</a:t>
            </a:r>
          </a:p>
        </p:txBody>
      </p:sp>
      <p:sp>
        <p:nvSpPr>
          <p:cNvPr id="18" name="角丸四角形 17"/>
          <p:cNvSpPr/>
          <p:nvPr/>
        </p:nvSpPr>
        <p:spPr>
          <a:xfrm rot="462658">
            <a:off x="1317307" y="3371696"/>
            <a:ext cx="1644376" cy="177411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3" name="タイトル 2"/>
          <p:cNvSpPr>
            <a:spLocks noGrp="1"/>
          </p:cNvSpPr>
          <p:nvPr>
            <p:ph type="title" idx="4294967295"/>
          </p:nvPr>
        </p:nvSpPr>
        <p:spPr>
          <a:xfrm>
            <a:off x="0" y="115888"/>
            <a:ext cx="11664950" cy="615950"/>
          </a:xfrm>
        </p:spPr>
        <p:txBody>
          <a:bodyPr vert="horz" lIns="91440" tIns="45720" rIns="91440" bIns="45720" rtlCol="0" anchor="ctr">
            <a:noAutofit/>
          </a:bodyPr>
          <a:lstStyle/>
          <a:p>
            <a:r>
              <a:rPr lang="ja-JP" altLang="en-US" sz="3200" b="1" dirty="0"/>
              <a:t>参考：</a:t>
            </a:r>
            <a:r>
              <a:rPr lang="en-US" altLang="ja-JP" sz="3200" b="1" dirty="0"/>
              <a:t>R2</a:t>
            </a:r>
            <a:r>
              <a:rPr lang="ja-JP" altLang="en-US" sz="3200" b="1" dirty="0"/>
              <a:t>年度総務省ローカル５</a:t>
            </a:r>
            <a:r>
              <a:rPr lang="en-US" altLang="ja-JP" sz="3200" b="1" dirty="0"/>
              <a:t>G</a:t>
            </a:r>
            <a:r>
              <a:rPr lang="ja-JP" altLang="en-US" sz="3200" b="1" dirty="0"/>
              <a:t>開発実証＠広島実証環境</a:t>
            </a:r>
          </a:p>
        </p:txBody>
      </p:sp>
      <p:sp>
        <p:nvSpPr>
          <p:cNvPr id="20" name="コンテンツ プレースホルダー 7"/>
          <p:cNvSpPr txBox="1">
            <a:spLocks/>
          </p:cNvSpPr>
          <p:nvPr/>
        </p:nvSpPr>
        <p:spPr bwMode="gray">
          <a:xfrm>
            <a:off x="87610" y="1018474"/>
            <a:ext cx="4634088" cy="1085466"/>
          </a:xfrm>
          <a:prstGeom prst="rect">
            <a:avLst/>
          </a:prstGeom>
        </p:spPr>
        <p:txBody>
          <a:bodyPr vert="horz" lIns="91440" tIns="45720" rIns="91440" bIns="45720" rtlCol="0">
            <a:noAutofit/>
          </a:bodyPr>
          <a:lstStyle>
            <a:lvl1pPr marL="355574" indent="-355574" algn="l" rtl="0" eaLnBrk="1" fontAlgn="base" hangingPunct="1">
              <a:lnSpc>
                <a:spcPct val="105000"/>
              </a:lnSpc>
              <a:spcBef>
                <a:spcPct val="20000"/>
              </a:spcBef>
              <a:spcAft>
                <a:spcPct val="0"/>
              </a:spcAft>
              <a:buClr>
                <a:schemeClr val="accent1"/>
              </a:buClr>
              <a:buFont typeface="Wingdings" panose="05000000000000000000" pitchFamily="2" charset="2"/>
              <a:buChar char="u"/>
              <a:defRPr kumimoji="1" lang="ja-JP" altLang="en-US" sz="2400" b="0" i="0" u="none" strike="noStrike" kern="0" cap="none" spc="0" normalizeH="0" baseline="0" dirty="0" smtClean="0">
                <a:ln>
                  <a:noFill/>
                </a:ln>
                <a:solidFill>
                  <a:schemeClr val="tx1">
                    <a:lumMod val="85000"/>
                    <a:lumOff val="15000"/>
                  </a:schemeClr>
                </a:solidFill>
                <a:effectLst/>
                <a:uLnTx/>
                <a:uFillTx/>
                <a:latin typeface="+mn-lt"/>
                <a:ea typeface="+mn-ea"/>
                <a:cs typeface="+mn-cs"/>
              </a:defRPr>
            </a:lvl1pPr>
            <a:lvl2pPr marL="598973" indent="-243399" algn="l" rtl="0" eaLnBrk="1" fontAlgn="base" hangingPunct="1">
              <a:lnSpc>
                <a:spcPct val="105000"/>
              </a:lnSpc>
              <a:spcBef>
                <a:spcPct val="20000"/>
              </a:spcBef>
              <a:spcAft>
                <a:spcPct val="0"/>
              </a:spcAft>
              <a:buClr>
                <a:schemeClr val="accent1"/>
              </a:buClr>
              <a:buFont typeface="Wingdings" panose="05000000000000000000" pitchFamily="2" charset="2"/>
              <a:buChar char="n"/>
              <a:defRPr kumimoji="1" lang="ja-JP" altLang="en-US" sz="2000" b="0" i="0" u="none" strike="noStrike" kern="0" cap="none" spc="0" normalizeH="0" baseline="0" dirty="0" smtClean="0">
                <a:ln>
                  <a:noFill/>
                </a:ln>
                <a:solidFill>
                  <a:schemeClr val="tx1">
                    <a:lumMod val="85000"/>
                    <a:lumOff val="15000"/>
                  </a:schemeClr>
                </a:solidFill>
                <a:effectLst/>
                <a:uLnTx/>
                <a:uFillTx/>
                <a:latin typeface="+mn-lt"/>
                <a:ea typeface="+mn-ea"/>
              </a:defRPr>
            </a:lvl2pPr>
            <a:lvl3pPr marL="721731" indent="-122758" algn="l" rtl="0" eaLnBrk="1" fontAlgn="base" hangingPunct="1">
              <a:lnSpc>
                <a:spcPct val="105000"/>
              </a:lnSpc>
              <a:spcBef>
                <a:spcPct val="20000"/>
              </a:spcBef>
              <a:spcAft>
                <a:spcPct val="0"/>
              </a:spcAft>
              <a:buClr>
                <a:schemeClr val="accent1"/>
              </a:buClr>
              <a:buFont typeface="Arial" panose="020B0604020202020204" pitchFamily="34" charset="0"/>
              <a:buChar char="•"/>
              <a:defRPr kumimoji="1" lang="ja-JP" altLang="en-US" sz="1600" b="0" i="0" u="none" strike="noStrike" kern="0" cap="none" spc="0" normalizeH="0" baseline="0" dirty="0" smtClean="0">
                <a:ln>
                  <a:noFill/>
                </a:ln>
                <a:solidFill>
                  <a:schemeClr val="tx1">
                    <a:lumMod val="85000"/>
                    <a:lumOff val="15000"/>
                  </a:schemeClr>
                </a:solidFill>
                <a:effectLst/>
                <a:uLnTx/>
                <a:uFillTx/>
                <a:latin typeface="+mn-lt"/>
                <a:ea typeface="+mn-ea"/>
              </a:defRPr>
            </a:lvl3pPr>
            <a:lvl4pPr marL="838138" indent="-118525" algn="l" rtl="0" eaLnBrk="1" fontAlgn="base" hangingPunct="1">
              <a:lnSpc>
                <a:spcPct val="105000"/>
              </a:lnSpc>
              <a:spcBef>
                <a:spcPct val="20000"/>
              </a:spcBef>
              <a:spcAft>
                <a:spcPct val="0"/>
              </a:spcAft>
              <a:buClr>
                <a:schemeClr val="accent1"/>
              </a:buClr>
              <a:buFont typeface="Tahoma" pitchFamily="34" charset="0"/>
              <a:buChar char="–"/>
              <a:defRPr kumimoji="1" lang="en-US" altLang="ja-JP" sz="1400" b="0" i="0" u="none" strike="noStrike" kern="0" cap="none" spc="0" normalizeH="0" baseline="0" dirty="0" smtClean="0">
                <a:ln>
                  <a:noFill/>
                </a:ln>
                <a:solidFill>
                  <a:schemeClr val="tx1">
                    <a:lumMod val="85000"/>
                    <a:lumOff val="15000"/>
                  </a:schemeClr>
                </a:solidFill>
                <a:effectLst/>
                <a:uLnTx/>
                <a:uFillTx/>
                <a:latin typeface="+mn-lt"/>
                <a:ea typeface="+mn-ea"/>
              </a:defRPr>
            </a:lvl4pPr>
            <a:lvl5pPr marL="836022" indent="0" algn="l" rtl="0" eaLnBrk="1" fontAlgn="base" hangingPunct="1">
              <a:lnSpc>
                <a:spcPct val="105000"/>
              </a:lnSpc>
              <a:spcBef>
                <a:spcPct val="20000"/>
              </a:spcBef>
              <a:spcAft>
                <a:spcPct val="0"/>
              </a:spcAft>
              <a:buClr>
                <a:schemeClr val="accent6"/>
              </a:buClr>
              <a:buFontTx/>
              <a:buNone/>
              <a:defRPr kumimoji="1" lang="en-US" altLang="ja-JP" sz="1400" b="0" dirty="0" smtClean="0">
                <a:solidFill>
                  <a:schemeClr val="tx1">
                    <a:lumMod val="85000"/>
                    <a:lumOff val="15000"/>
                  </a:schemeClr>
                </a:solidFill>
                <a:latin typeface="+mj-lt"/>
                <a:ea typeface="+mn-ea"/>
              </a:defRPr>
            </a:lvl5pPr>
            <a:lvl6pPr marL="3352548" indent="-304776" algn="l" rtl="0" fontAlgn="base">
              <a:spcBef>
                <a:spcPct val="20000"/>
              </a:spcBef>
              <a:spcAft>
                <a:spcPct val="0"/>
              </a:spcAft>
              <a:buChar char="≫"/>
              <a:defRPr kumimoji="1" sz="2667">
                <a:solidFill>
                  <a:schemeClr val="tx1"/>
                </a:solidFill>
                <a:latin typeface="Arial" charset="0"/>
                <a:ea typeface="+mn-ea"/>
              </a:defRPr>
            </a:lvl6pPr>
            <a:lvl7pPr marL="3962104" indent="-304776" algn="l" rtl="0" fontAlgn="base">
              <a:spcBef>
                <a:spcPct val="20000"/>
              </a:spcBef>
              <a:spcAft>
                <a:spcPct val="0"/>
              </a:spcAft>
              <a:buChar char="≫"/>
              <a:defRPr kumimoji="1" sz="2667">
                <a:solidFill>
                  <a:schemeClr val="tx1"/>
                </a:solidFill>
                <a:latin typeface="Arial" charset="0"/>
                <a:ea typeface="+mn-ea"/>
              </a:defRPr>
            </a:lvl7pPr>
            <a:lvl8pPr marL="4571658" indent="-304776" algn="l" rtl="0" fontAlgn="base">
              <a:spcBef>
                <a:spcPct val="20000"/>
              </a:spcBef>
              <a:spcAft>
                <a:spcPct val="0"/>
              </a:spcAft>
              <a:buChar char="≫"/>
              <a:defRPr kumimoji="1" sz="2667">
                <a:solidFill>
                  <a:schemeClr val="tx1"/>
                </a:solidFill>
                <a:latin typeface="Arial" charset="0"/>
                <a:ea typeface="+mn-ea"/>
              </a:defRPr>
            </a:lvl8pPr>
            <a:lvl9pPr marL="5181212" indent="-304776" algn="l" rtl="0" fontAlgn="base">
              <a:spcBef>
                <a:spcPct val="20000"/>
              </a:spcBef>
              <a:spcAft>
                <a:spcPct val="0"/>
              </a:spcAft>
              <a:buChar char="≫"/>
              <a:defRPr kumimoji="1" sz="2667">
                <a:solidFill>
                  <a:schemeClr val="tx1"/>
                </a:solidFill>
                <a:latin typeface="Arial" charset="0"/>
                <a:ea typeface="+mn-ea"/>
              </a:defRPr>
            </a:lvl9pPr>
          </a:lstStyle>
          <a:p>
            <a:pPr defTabSz="914400"/>
            <a:r>
              <a:rPr lang="ja-JP" altLang="en-US" sz="2000" dirty="0"/>
              <a:t>能美海上ロッジ室内へモバイルコアとソフトウェア基地局を汎用サーバへインストール</a:t>
            </a:r>
            <a:endParaRPr lang="en-US" altLang="ja-JP" sz="2000" dirty="0"/>
          </a:p>
        </p:txBody>
      </p:sp>
      <p:pic>
        <p:nvPicPr>
          <p:cNvPr id="21" name="図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2250" y="1711761"/>
            <a:ext cx="4472365" cy="3480136"/>
          </a:xfrm>
          <a:prstGeom prst="rect">
            <a:avLst/>
          </a:prstGeom>
        </p:spPr>
      </p:pic>
      <p:sp>
        <p:nvSpPr>
          <p:cNvPr id="22" name="コンテンツ プレースホルダー 7"/>
          <p:cNvSpPr txBox="1">
            <a:spLocks/>
          </p:cNvSpPr>
          <p:nvPr/>
        </p:nvSpPr>
        <p:spPr bwMode="gray">
          <a:xfrm>
            <a:off x="4680077" y="5713552"/>
            <a:ext cx="3644116" cy="988268"/>
          </a:xfrm>
          <a:prstGeom prst="rect">
            <a:avLst/>
          </a:prstGeom>
        </p:spPr>
        <p:txBody>
          <a:bodyPr vert="horz" lIns="91440" tIns="45720" rIns="91440" bIns="45720" rtlCol="0">
            <a:noAutofit/>
          </a:bodyPr>
          <a:lstStyle>
            <a:lvl1pPr marL="355574" indent="-355574" algn="l" rtl="0" eaLnBrk="1" fontAlgn="base" hangingPunct="1">
              <a:lnSpc>
                <a:spcPct val="105000"/>
              </a:lnSpc>
              <a:spcBef>
                <a:spcPct val="20000"/>
              </a:spcBef>
              <a:spcAft>
                <a:spcPct val="0"/>
              </a:spcAft>
              <a:buClr>
                <a:schemeClr val="accent1"/>
              </a:buClr>
              <a:buFont typeface="Wingdings" panose="05000000000000000000" pitchFamily="2" charset="2"/>
              <a:buChar char="u"/>
              <a:defRPr kumimoji="1" lang="ja-JP" altLang="en-US" sz="2400" b="0" i="0" u="none" strike="noStrike" kern="0" cap="none" spc="0" normalizeH="0" baseline="0" dirty="0" smtClean="0">
                <a:ln>
                  <a:noFill/>
                </a:ln>
                <a:solidFill>
                  <a:schemeClr val="tx1">
                    <a:lumMod val="85000"/>
                    <a:lumOff val="15000"/>
                  </a:schemeClr>
                </a:solidFill>
                <a:effectLst/>
                <a:uLnTx/>
                <a:uFillTx/>
                <a:latin typeface="+mn-lt"/>
                <a:ea typeface="+mn-ea"/>
                <a:cs typeface="+mn-cs"/>
              </a:defRPr>
            </a:lvl1pPr>
            <a:lvl2pPr marL="598973" indent="-243399" algn="l" rtl="0" eaLnBrk="1" fontAlgn="base" hangingPunct="1">
              <a:lnSpc>
                <a:spcPct val="105000"/>
              </a:lnSpc>
              <a:spcBef>
                <a:spcPct val="20000"/>
              </a:spcBef>
              <a:spcAft>
                <a:spcPct val="0"/>
              </a:spcAft>
              <a:buClr>
                <a:schemeClr val="accent1"/>
              </a:buClr>
              <a:buFont typeface="Wingdings" panose="05000000000000000000" pitchFamily="2" charset="2"/>
              <a:buChar char="n"/>
              <a:defRPr kumimoji="1" lang="ja-JP" altLang="en-US" sz="2000" b="0" i="0" u="none" strike="noStrike" kern="0" cap="none" spc="0" normalizeH="0" baseline="0" dirty="0" smtClean="0">
                <a:ln>
                  <a:noFill/>
                </a:ln>
                <a:solidFill>
                  <a:schemeClr val="tx1">
                    <a:lumMod val="85000"/>
                    <a:lumOff val="15000"/>
                  </a:schemeClr>
                </a:solidFill>
                <a:effectLst/>
                <a:uLnTx/>
                <a:uFillTx/>
                <a:latin typeface="+mn-lt"/>
                <a:ea typeface="+mn-ea"/>
              </a:defRPr>
            </a:lvl2pPr>
            <a:lvl3pPr marL="721731" indent="-122758" algn="l" rtl="0" eaLnBrk="1" fontAlgn="base" hangingPunct="1">
              <a:lnSpc>
                <a:spcPct val="105000"/>
              </a:lnSpc>
              <a:spcBef>
                <a:spcPct val="20000"/>
              </a:spcBef>
              <a:spcAft>
                <a:spcPct val="0"/>
              </a:spcAft>
              <a:buClr>
                <a:schemeClr val="accent1"/>
              </a:buClr>
              <a:buFont typeface="Arial" panose="020B0604020202020204" pitchFamily="34" charset="0"/>
              <a:buChar char="•"/>
              <a:defRPr kumimoji="1" lang="ja-JP" altLang="en-US" sz="1600" b="0" i="0" u="none" strike="noStrike" kern="0" cap="none" spc="0" normalizeH="0" baseline="0" dirty="0" smtClean="0">
                <a:ln>
                  <a:noFill/>
                </a:ln>
                <a:solidFill>
                  <a:schemeClr val="tx1">
                    <a:lumMod val="85000"/>
                    <a:lumOff val="15000"/>
                  </a:schemeClr>
                </a:solidFill>
                <a:effectLst/>
                <a:uLnTx/>
                <a:uFillTx/>
                <a:latin typeface="+mn-lt"/>
                <a:ea typeface="+mn-ea"/>
              </a:defRPr>
            </a:lvl3pPr>
            <a:lvl4pPr marL="838138" indent="-118525" algn="l" rtl="0" eaLnBrk="1" fontAlgn="base" hangingPunct="1">
              <a:lnSpc>
                <a:spcPct val="105000"/>
              </a:lnSpc>
              <a:spcBef>
                <a:spcPct val="20000"/>
              </a:spcBef>
              <a:spcAft>
                <a:spcPct val="0"/>
              </a:spcAft>
              <a:buClr>
                <a:schemeClr val="accent1"/>
              </a:buClr>
              <a:buFont typeface="Tahoma" pitchFamily="34" charset="0"/>
              <a:buChar char="–"/>
              <a:defRPr kumimoji="1" lang="en-US" altLang="ja-JP" sz="1400" b="0" i="0" u="none" strike="noStrike" kern="0" cap="none" spc="0" normalizeH="0" baseline="0" dirty="0" smtClean="0">
                <a:ln>
                  <a:noFill/>
                </a:ln>
                <a:solidFill>
                  <a:schemeClr val="tx1">
                    <a:lumMod val="85000"/>
                    <a:lumOff val="15000"/>
                  </a:schemeClr>
                </a:solidFill>
                <a:effectLst/>
                <a:uLnTx/>
                <a:uFillTx/>
                <a:latin typeface="+mn-lt"/>
                <a:ea typeface="+mn-ea"/>
              </a:defRPr>
            </a:lvl4pPr>
            <a:lvl5pPr marL="836022" indent="0" algn="l" rtl="0" eaLnBrk="1" fontAlgn="base" hangingPunct="1">
              <a:lnSpc>
                <a:spcPct val="105000"/>
              </a:lnSpc>
              <a:spcBef>
                <a:spcPct val="20000"/>
              </a:spcBef>
              <a:spcAft>
                <a:spcPct val="0"/>
              </a:spcAft>
              <a:buClr>
                <a:schemeClr val="accent6"/>
              </a:buClr>
              <a:buFontTx/>
              <a:buNone/>
              <a:defRPr kumimoji="1" lang="en-US" altLang="ja-JP" sz="1400" b="0" dirty="0" smtClean="0">
                <a:solidFill>
                  <a:schemeClr val="tx1">
                    <a:lumMod val="85000"/>
                    <a:lumOff val="15000"/>
                  </a:schemeClr>
                </a:solidFill>
                <a:latin typeface="+mj-lt"/>
                <a:ea typeface="+mn-ea"/>
              </a:defRPr>
            </a:lvl5pPr>
            <a:lvl6pPr marL="3352548" indent="-304776" algn="l" rtl="0" fontAlgn="base">
              <a:spcBef>
                <a:spcPct val="20000"/>
              </a:spcBef>
              <a:spcAft>
                <a:spcPct val="0"/>
              </a:spcAft>
              <a:buChar char="≫"/>
              <a:defRPr kumimoji="1" sz="2667">
                <a:solidFill>
                  <a:schemeClr val="tx1"/>
                </a:solidFill>
                <a:latin typeface="Arial" charset="0"/>
                <a:ea typeface="+mn-ea"/>
              </a:defRPr>
            </a:lvl6pPr>
            <a:lvl7pPr marL="3962104" indent="-304776" algn="l" rtl="0" fontAlgn="base">
              <a:spcBef>
                <a:spcPct val="20000"/>
              </a:spcBef>
              <a:spcAft>
                <a:spcPct val="0"/>
              </a:spcAft>
              <a:buChar char="≫"/>
              <a:defRPr kumimoji="1" sz="2667">
                <a:solidFill>
                  <a:schemeClr val="tx1"/>
                </a:solidFill>
                <a:latin typeface="Arial" charset="0"/>
                <a:ea typeface="+mn-ea"/>
              </a:defRPr>
            </a:lvl7pPr>
            <a:lvl8pPr marL="4571658" indent="-304776" algn="l" rtl="0" fontAlgn="base">
              <a:spcBef>
                <a:spcPct val="20000"/>
              </a:spcBef>
              <a:spcAft>
                <a:spcPct val="0"/>
              </a:spcAft>
              <a:buChar char="≫"/>
              <a:defRPr kumimoji="1" sz="2667">
                <a:solidFill>
                  <a:schemeClr val="tx1"/>
                </a:solidFill>
                <a:latin typeface="Arial" charset="0"/>
                <a:ea typeface="+mn-ea"/>
              </a:defRPr>
            </a:lvl8pPr>
            <a:lvl9pPr marL="5181212" indent="-304776" algn="l" rtl="0" fontAlgn="base">
              <a:spcBef>
                <a:spcPct val="20000"/>
              </a:spcBef>
              <a:spcAft>
                <a:spcPct val="0"/>
              </a:spcAft>
              <a:buChar char="≫"/>
              <a:defRPr kumimoji="1" sz="2667">
                <a:solidFill>
                  <a:schemeClr val="tx1"/>
                </a:solidFill>
                <a:latin typeface="Arial" charset="0"/>
                <a:ea typeface="+mn-ea"/>
              </a:defRPr>
            </a:lvl9pPr>
          </a:lstStyle>
          <a:p>
            <a:pPr defTabSz="914400"/>
            <a:r>
              <a:rPr lang="ja-JP" altLang="en-US" sz="2000" dirty="0"/>
              <a:t>能美海上ロッジテラスへアンテナを設置。海上半径</a:t>
            </a:r>
            <a:r>
              <a:rPr lang="en-US" altLang="ja-JP" sz="2000" dirty="0"/>
              <a:t>500m</a:t>
            </a:r>
            <a:r>
              <a:rPr lang="ja-JP" altLang="en-US" sz="2000" dirty="0"/>
              <a:t>を</a:t>
            </a:r>
            <a:r>
              <a:rPr lang="en-US" altLang="ja-JP" sz="2000" dirty="0"/>
              <a:t>L5G</a:t>
            </a:r>
            <a:r>
              <a:rPr lang="ja-JP" altLang="en-US" sz="2000" dirty="0"/>
              <a:t>エリア化</a:t>
            </a:r>
            <a:endParaRPr lang="en-US" altLang="ja-JP" sz="2000" dirty="0"/>
          </a:p>
        </p:txBody>
      </p:sp>
      <p:sp>
        <p:nvSpPr>
          <p:cNvPr id="23" name="コンテンツ プレースホルダー 7"/>
          <p:cNvSpPr txBox="1">
            <a:spLocks/>
          </p:cNvSpPr>
          <p:nvPr/>
        </p:nvSpPr>
        <p:spPr bwMode="gray">
          <a:xfrm>
            <a:off x="7342103" y="999151"/>
            <a:ext cx="4495477" cy="988268"/>
          </a:xfrm>
          <a:prstGeom prst="rect">
            <a:avLst/>
          </a:prstGeom>
        </p:spPr>
        <p:txBody>
          <a:bodyPr vert="horz" lIns="91440" tIns="45720" rIns="91440" bIns="45720" rtlCol="0">
            <a:noAutofit/>
          </a:bodyPr>
          <a:lstStyle>
            <a:lvl1pPr marL="355574" indent="-355574" algn="l" rtl="0" eaLnBrk="1" fontAlgn="base" hangingPunct="1">
              <a:lnSpc>
                <a:spcPct val="105000"/>
              </a:lnSpc>
              <a:spcBef>
                <a:spcPct val="20000"/>
              </a:spcBef>
              <a:spcAft>
                <a:spcPct val="0"/>
              </a:spcAft>
              <a:buClr>
                <a:schemeClr val="accent1"/>
              </a:buClr>
              <a:buFont typeface="Wingdings" panose="05000000000000000000" pitchFamily="2" charset="2"/>
              <a:buChar char="u"/>
              <a:defRPr kumimoji="1" lang="ja-JP" altLang="en-US" sz="2400" b="0" i="0" u="none" strike="noStrike" kern="0" cap="none" spc="0" normalizeH="0" baseline="0" dirty="0" smtClean="0">
                <a:ln>
                  <a:noFill/>
                </a:ln>
                <a:solidFill>
                  <a:schemeClr val="tx1">
                    <a:lumMod val="85000"/>
                    <a:lumOff val="15000"/>
                  </a:schemeClr>
                </a:solidFill>
                <a:effectLst/>
                <a:uLnTx/>
                <a:uFillTx/>
                <a:latin typeface="+mn-lt"/>
                <a:ea typeface="+mn-ea"/>
                <a:cs typeface="+mn-cs"/>
              </a:defRPr>
            </a:lvl1pPr>
            <a:lvl2pPr marL="598973" indent="-243399" algn="l" rtl="0" eaLnBrk="1" fontAlgn="base" hangingPunct="1">
              <a:lnSpc>
                <a:spcPct val="105000"/>
              </a:lnSpc>
              <a:spcBef>
                <a:spcPct val="20000"/>
              </a:spcBef>
              <a:spcAft>
                <a:spcPct val="0"/>
              </a:spcAft>
              <a:buClr>
                <a:schemeClr val="accent1"/>
              </a:buClr>
              <a:buFont typeface="Wingdings" panose="05000000000000000000" pitchFamily="2" charset="2"/>
              <a:buChar char="n"/>
              <a:defRPr kumimoji="1" lang="ja-JP" altLang="en-US" sz="2000" b="0" i="0" u="none" strike="noStrike" kern="0" cap="none" spc="0" normalizeH="0" baseline="0" dirty="0" smtClean="0">
                <a:ln>
                  <a:noFill/>
                </a:ln>
                <a:solidFill>
                  <a:schemeClr val="tx1">
                    <a:lumMod val="85000"/>
                    <a:lumOff val="15000"/>
                  </a:schemeClr>
                </a:solidFill>
                <a:effectLst/>
                <a:uLnTx/>
                <a:uFillTx/>
                <a:latin typeface="+mn-lt"/>
                <a:ea typeface="+mn-ea"/>
              </a:defRPr>
            </a:lvl2pPr>
            <a:lvl3pPr marL="721731" indent="-122758" algn="l" rtl="0" eaLnBrk="1" fontAlgn="base" hangingPunct="1">
              <a:lnSpc>
                <a:spcPct val="105000"/>
              </a:lnSpc>
              <a:spcBef>
                <a:spcPct val="20000"/>
              </a:spcBef>
              <a:spcAft>
                <a:spcPct val="0"/>
              </a:spcAft>
              <a:buClr>
                <a:schemeClr val="accent1"/>
              </a:buClr>
              <a:buFont typeface="Arial" panose="020B0604020202020204" pitchFamily="34" charset="0"/>
              <a:buChar char="•"/>
              <a:defRPr kumimoji="1" lang="ja-JP" altLang="en-US" sz="1600" b="0" i="0" u="none" strike="noStrike" kern="0" cap="none" spc="0" normalizeH="0" baseline="0" dirty="0" smtClean="0">
                <a:ln>
                  <a:noFill/>
                </a:ln>
                <a:solidFill>
                  <a:schemeClr val="tx1">
                    <a:lumMod val="85000"/>
                    <a:lumOff val="15000"/>
                  </a:schemeClr>
                </a:solidFill>
                <a:effectLst/>
                <a:uLnTx/>
                <a:uFillTx/>
                <a:latin typeface="+mn-lt"/>
                <a:ea typeface="+mn-ea"/>
              </a:defRPr>
            </a:lvl3pPr>
            <a:lvl4pPr marL="838138" indent="-118525" algn="l" rtl="0" eaLnBrk="1" fontAlgn="base" hangingPunct="1">
              <a:lnSpc>
                <a:spcPct val="105000"/>
              </a:lnSpc>
              <a:spcBef>
                <a:spcPct val="20000"/>
              </a:spcBef>
              <a:spcAft>
                <a:spcPct val="0"/>
              </a:spcAft>
              <a:buClr>
                <a:schemeClr val="accent1"/>
              </a:buClr>
              <a:buFont typeface="Tahoma" pitchFamily="34" charset="0"/>
              <a:buChar char="–"/>
              <a:defRPr kumimoji="1" lang="en-US" altLang="ja-JP" sz="1400" b="0" i="0" u="none" strike="noStrike" kern="0" cap="none" spc="0" normalizeH="0" baseline="0" dirty="0" smtClean="0">
                <a:ln>
                  <a:noFill/>
                </a:ln>
                <a:solidFill>
                  <a:schemeClr val="tx1">
                    <a:lumMod val="85000"/>
                    <a:lumOff val="15000"/>
                  </a:schemeClr>
                </a:solidFill>
                <a:effectLst/>
                <a:uLnTx/>
                <a:uFillTx/>
                <a:latin typeface="+mn-lt"/>
                <a:ea typeface="+mn-ea"/>
              </a:defRPr>
            </a:lvl4pPr>
            <a:lvl5pPr marL="836022" indent="0" algn="l" rtl="0" eaLnBrk="1" fontAlgn="base" hangingPunct="1">
              <a:lnSpc>
                <a:spcPct val="105000"/>
              </a:lnSpc>
              <a:spcBef>
                <a:spcPct val="20000"/>
              </a:spcBef>
              <a:spcAft>
                <a:spcPct val="0"/>
              </a:spcAft>
              <a:buClr>
                <a:schemeClr val="accent6"/>
              </a:buClr>
              <a:buFontTx/>
              <a:buNone/>
              <a:defRPr kumimoji="1" lang="en-US" altLang="ja-JP" sz="1400" b="0" dirty="0" smtClean="0">
                <a:solidFill>
                  <a:schemeClr val="tx1">
                    <a:lumMod val="85000"/>
                    <a:lumOff val="15000"/>
                  </a:schemeClr>
                </a:solidFill>
                <a:latin typeface="+mj-lt"/>
                <a:ea typeface="+mn-ea"/>
              </a:defRPr>
            </a:lvl5pPr>
            <a:lvl6pPr marL="3352548" indent="-304776" algn="l" rtl="0" fontAlgn="base">
              <a:spcBef>
                <a:spcPct val="20000"/>
              </a:spcBef>
              <a:spcAft>
                <a:spcPct val="0"/>
              </a:spcAft>
              <a:buChar char="≫"/>
              <a:defRPr kumimoji="1" sz="2667">
                <a:solidFill>
                  <a:schemeClr val="tx1"/>
                </a:solidFill>
                <a:latin typeface="Arial" charset="0"/>
                <a:ea typeface="+mn-ea"/>
              </a:defRPr>
            </a:lvl6pPr>
            <a:lvl7pPr marL="3962104" indent="-304776" algn="l" rtl="0" fontAlgn="base">
              <a:spcBef>
                <a:spcPct val="20000"/>
              </a:spcBef>
              <a:spcAft>
                <a:spcPct val="0"/>
              </a:spcAft>
              <a:buChar char="≫"/>
              <a:defRPr kumimoji="1" sz="2667">
                <a:solidFill>
                  <a:schemeClr val="tx1"/>
                </a:solidFill>
                <a:latin typeface="Arial" charset="0"/>
                <a:ea typeface="+mn-ea"/>
              </a:defRPr>
            </a:lvl7pPr>
            <a:lvl8pPr marL="4571658" indent="-304776" algn="l" rtl="0" fontAlgn="base">
              <a:spcBef>
                <a:spcPct val="20000"/>
              </a:spcBef>
              <a:spcAft>
                <a:spcPct val="0"/>
              </a:spcAft>
              <a:buChar char="≫"/>
              <a:defRPr kumimoji="1" sz="2667">
                <a:solidFill>
                  <a:schemeClr val="tx1"/>
                </a:solidFill>
                <a:latin typeface="Arial" charset="0"/>
                <a:ea typeface="+mn-ea"/>
              </a:defRPr>
            </a:lvl8pPr>
            <a:lvl9pPr marL="5181212" indent="-304776" algn="l" rtl="0" fontAlgn="base">
              <a:spcBef>
                <a:spcPct val="20000"/>
              </a:spcBef>
              <a:spcAft>
                <a:spcPct val="0"/>
              </a:spcAft>
              <a:buChar char="≫"/>
              <a:defRPr kumimoji="1" sz="2667">
                <a:solidFill>
                  <a:schemeClr val="tx1"/>
                </a:solidFill>
                <a:latin typeface="Arial" charset="0"/>
                <a:ea typeface="+mn-ea"/>
              </a:defRPr>
            </a:lvl9pPr>
          </a:lstStyle>
          <a:p>
            <a:pPr defTabSz="914400"/>
            <a:r>
              <a:rPr lang="ja-JP" altLang="en-US" sz="2000" dirty="0"/>
              <a:t>海上電波伝搬を実測し、可視化</a:t>
            </a:r>
            <a:endParaRPr lang="en-US" altLang="ja-JP" sz="2000" dirty="0"/>
          </a:p>
          <a:p>
            <a:pPr marL="0" indent="0" defTabSz="914400">
              <a:buNone/>
            </a:pPr>
            <a:r>
              <a:rPr lang="ja-JP" altLang="en-US" sz="2000" dirty="0"/>
              <a:t>　　</a:t>
            </a:r>
            <a:r>
              <a:rPr lang="ja-JP" altLang="en-US" sz="1600" dirty="0"/>
              <a:t>アンテナパターンと重ね合わせて表示</a:t>
            </a:r>
            <a:endParaRPr lang="en-US" altLang="ja-JP" sz="1600" dirty="0"/>
          </a:p>
        </p:txBody>
      </p:sp>
      <p:pic>
        <p:nvPicPr>
          <p:cNvPr id="24" name="図 23" descr="D:\Users\1133058816264\AppData\Local\Microsoft\Windows\INetCache\Content.Word\繧ｹ繧ｯ繝ｪ繝ｼ繝ｳ繧ｷ繝ｧ繝・ヨ 2021-03-08 14.13.54.png"/>
          <p:cNvPicPr/>
          <p:nvPr/>
        </p:nvPicPr>
        <p:blipFill>
          <a:blip r:embed="rId5">
            <a:extLst>
              <a:ext uri="{28A0092B-C50C-407E-A947-70E740481C1C}">
                <a14:useLocalDpi xmlns:a14="http://schemas.microsoft.com/office/drawing/2010/main" val="0"/>
              </a:ext>
            </a:extLst>
          </a:blip>
          <a:srcRect/>
          <a:stretch>
            <a:fillRect/>
          </a:stretch>
        </p:blipFill>
        <p:spPr bwMode="auto">
          <a:xfrm>
            <a:off x="10284996" y="5016252"/>
            <a:ext cx="1739585" cy="1685568"/>
          </a:xfrm>
          <a:prstGeom prst="rect">
            <a:avLst/>
          </a:prstGeom>
          <a:noFill/>
          <a:ln>
            <a:noFill/>
          </a:ln>
        </p:spPr>
      </p:pic>
      <p:sp>
        <p:nvSpPr>
          <p:cNvPr id="8" name="テキスト ボックス 7"/>
          <p:cNvSpPr txBox="1"/>
          <p:nvPr/>
        </p:nvSpPr>
        <p:spPr>
          <a:xfrm>
            <a:off x="11072990" y="4765987"/>
            <a:ext cx="636713" cy="307777"/>
          </a:xfrm>
          <a:prstGeom prst="rect">
            <a:avLst/>
          </a:prstGeom>
          <a:noFill/>
        </p:spPr>
        <p:txBody>
          <a:bodyPr wrap="none" rtlCol="0">
            <a:spAutoFit/>
          </a:bodyPr>
          <a:lstStyle/>
          <a:p>
            <a:r>
              <a:rPr lang="en-US" altLang="ja-JP" sz="1400" dirty="0"/>
              <a:t>100m</a:t>
            </a:r>
            <a:endParaRPr kumimoji="1" lang="ja-JP" altLang="en-US" sz="1400" dirty="0"/>
          </a:p>
        </p:txBody>
      </p:sp>
      <p:sp>
        <p:nvSpPr>
          <p:cNvPr id="26" name="テキスト ボックス 25"/>
          <p:cNvSpPr txBox="1"/>
          <p:nvPr/>
        </p:nvSpPr>
        <p:spPr>
          <a:xfrm>
            <a:off x="10392587" y="4756006"/>
            <a:ext cx="636713" cy="307777"/>
          </a:xfrm>
          <a:prstGeom prst="rect">
            <a:avLst/>
          </a:prstGeom>
          <a:noFill/>
        </p:spPr>
        <p:txBody>
          <a:bodyPr wrap="none" rtlCol="0">
            <a:spAutoFit/>
          </a:bodyPr>
          <a:lstStyle/>
          <a:p>
            <a:r>
              <a:rPr lang="en-US" altLang="ja-JP" sz="1400" dirty="0"/>
              <a:t>200m</a:t>
            </a:r>
            <a:endParaRPr kumimoji="1" lang="ja-JP" altLang="en-US" sz="1400" dirty="0"/>
          </a:p>
        </p:txBody>
      </p:sp>
      <p:sp>
        <p:nvSpPr>
          <p:cNvPr id="27" name="テキスト ボックス 26"/>
          <p:cNvSpPr txBox="1"/>
          <p:nvPr/>
        </p:nvSpPr>
        <p:spPr>
          <a:xfrm>
            <a:off x="9755874" y="4756006"/>
            <a:ext cx="636713" cy="307777"/>
          </a:xfrm>
          <a:prstGeom prst="rect">
            <a:avLst/>
          </a:prstGeom>
          <a:noFill/>
        </p:spPr>
        <p:txBody>
          <a:bodyPr wrap="none" rtlCol="0">
            <a:spAutoFit/>
          </a:bodyPr>
          <a:lstStyle/>
          <a:p>
            <a:r>
              <a:rPr lang="en-US" altLang="ja-JP" sz="1400" dirty="0"/>
              <a:t>300m</a:t>
            </a:r>
            <a:endParaRPr kumimoji="1" lang="ja-JP" altLang="en-US" sz="1400" dirty="0"/>
          </a:p>
        </p:txBody>
      </p:sp>
      <p:sp>
        <p:nvSpPr>
          <p:cNvPr id="28" name="テキスト ボックス 27"/>
          <p:cNvSpPr txBox="1"/>
          <p:nvPr/>
        </p:nvSpPr>
        <p:spPr>
          <a:xfrm>
            <a:off x="9169965" y="4756006"/>
            <a:ext cx="636713" cy="307777"/>
          </a:xfrm>
          <a:prstGeom prst="rect">
            <a:avLst/>
          </a:prstGeom>
          <a:noFill/>
        </p:spPr>
        <p:txBody>
          <a:bodyPr wrap="none" rtlCol="0">
            <a:spAutoFit/>
          </a:bodyPr>
          <a:lstStyle/>
          <a:p>
            <a:r>
              <a:rPr lang="en-US" altLang="ja-JP" sz="1400" dirty="0"/>
              <a:t>400m</a:t>
            </a:r>
            <a:endParaRPr kumimoji="1" lang="ja-JP" altLang="en-US" sz="1400" dirty="0"/>
          </a:p>
        </p:txBody>
      </p:sp>
      <p:sp>
        <p:nvSpPr>
          <p:cNvPr id="29" name="テキスト ボックス 28"/>
          <p:cNvSpPr txBox="1"/>
          <p:nvPr/>
        </p:nvSpPr>
        <p:spPr>
          <a:xfrm>
            <a:off x="8513319" y="4756006"/>
            <a:ext cx="636713" cy="307777"/>
          </a:xfrm>
          <a:prstGeom prst="rect">
            <a:avLst/>
          </a:prstGeom>
          <a:noFill/>
        </p:spPr>
        <p:txBody>
          <a:bodyPr wrap="none" rtlCol="0">
            <a:spAutoFit/>
          </a:bodyPr>
          <a:lstStyle/>
          <a:p>
            <a:r>
              <a:rPr lang="en-US" altLang="ja-JP" sz="1400" dirty="0"/>
              <a:t>500m</a:t>
            </a:r>
            <a:endParaRPr kumimoji="1" lang="ja-JP" altLang="en-US" sz="1400" dirty="0"/>
          </a:p>
        </p:txBody>
      </p:sp>
      <p:sp>
        <p:nvSpPr>
          <p:cNvPr id="30" name="テキスト ボックス 29"/>
          <p:cNvSpPr txBox="1"/>
          <p:nvPr/>
        </p:nvSpPr>
        <p:spPr>
          <a:xfrm>
            <a:off x="7876613" y="4756006"/>
            <a:ext cx="636713" cy="307777"/>
          </a:xfrm>
          <a:prstGeom prst="rect">
            <a:avLst/>
          </a:prstGeom>
          <a:noFill/>
        </p:spPr>
        <p:txBody>
          <a:bodyPr wrap="none" rtlCol="0">
            <a:spAutoFit/>
          </a:bodyPr>
          <a:lstStyle/>
          <a:p>
            <a:r>
              <a:rPr lang="en-US" altLang="ja-JP" sz="1400" dirty="0"/>
              <a:t>600m</a:t>
            </a:r>
            <a:endParaRPr kumimoji="1" lang="ja-JP" altLang="en-US" sz="1400" dirty="0"/>
          </a:p>
        </p:txBody>
      </p:sp>
    </p:spTree>
    <p:extLst>
      <p:ext uri="{BB962C8B-B14F-4D97-AF65-F5344CB8AC3E}">
        <p14:creationId xmlns:p14="http://schemas.microsoft.com/office/powerpoint/2010/main" val="357054098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EC_Theme_A_2021_jp">
  <a:themeElements>
    <a:clrScheme name="NEC_Color_2021">
      <a:dk1>
        <a:srgbClr val="000000"/>
      </a:dk1>
      <a:lt1>
        <a:srgbClr val="FFFFFF"/>
      </a:lt1>
      <a:dk2>
        <a:srgbClr val="04127C"/>
      </a:dk2>
      <a:lt2>
        <a:srgbClr val="858585"/>
      </a:lt2>
      <a:accent1>
        <a:srgbClr val="1E32A5"/>
      </a:accent1>
      <a:accent2>
        <a:srgbClr val="286EBE"/>
      </a:accent2>
      <a:accent3>
        <a:srgbClr val="419B91"/>
      </a:accent3>
      <a:accent4>
        <a:srgbClr val="D2BE00"/>
      </a:accent4>
      <a:accent5>
        <a:srgbClr val="DC8C23"/>
      </a:accent5>
      <a:accent6>
        <a:srgbClr val="BE375A"/>
      </a:accent6>
      <a:hlink>
        <a:srgbClr val="4575FD"/>
      </a:hlink>
      <a:folHlink>
        <a:srgbClr val="9E5ECE"/>
      </a:folHlink>
    </a:clrScheme>
    <a:fontScheme name="NEC_font_2021_jp">
      <a:majorFont>
        <a:latin typeface="游ゴシック"/>
        <a:ea typeface="游ゴシック"/>
        <a:cs typeface=""/>
      </a:majorFont>
      <a:minorFont>
        <a:latin typeface="游ゴシック"/>
        <a:ea typeface="游ゴシック"/>
        <a:cs typeface=""/>
      </a:minorFont>
    </a:fontScheme>
    <a:fmtScheme name="エレメント">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dirty="0" smtClean="0">
            <a:solidFill>
              <a:schemeClr val="bg1"/>
            </a:solidFill>
            <a:latin typeface="+mj-ea"/>
            <a:ea typeface="+mj-ea"/>
          </a:defRPr>
        </a:defPPr>
      </a:lstStyle>
    </a:spDef>
    <a:lnDef>
      <a:spPr bwMode="auto">
        <a:solidFill>
          <a:schemeClr val="bg1"/>
        </a:solidFill>
        <a:ln w="9525" cap="flat" cmpd="sng" algn="ctr">
          <a:solidFill>
            <a:schemeClr val="accent1"/>
          </a:solidFill>
          <a:prstDash val="solid"/>
          <a:round/>
          <a:headEnd type="none" w="med" len="med"/>
          <a:tailEnd type="none"/>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a:spPr>
      <a:bodyPr/>
      <a:lstStyle/>
    </a:lnDef>
    <a:txDef>
      <a:spPr>
        <a:noFill/>
      </a:spPr>
      <a:bodyPr wrap="square" rtlCol="0">
        <a:spAutoFit/>
      </a:bodyPr>
      <a:lstStyle>
        <a:defPPr fontAlgn="base">
          <a:defRPr kumimoji="1" sz="1800" dirty="0" smtClean="0">
            <a:solidFill>
              <a:schemeClr val="tx1">
                <a:lumMod val="85000"/>
                <a:lumOff val="15000"/>
              </a:schemeClr>
            </a:solidFill>
          </a:defRPr>
        </a:defPPr>
      </a:lstStyle>
    </a:tx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4889</TotalTime>
  <Words>366</Words>
  <Application>Microsoft Office PowerPoint</Application>
  <PresentationFormat>ワイド画面</PresentationFormat>
  <Paragraphs>84</Paragraphs>
  <Slides>4</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4</vt:i4>
      </vt:variant>
    </vt:vector>
  </HeadingPairs>
  <TitlesOfParts>
    <vt:vector size="15" baseType="lpstr">
      <vt:lpstr>HGP創英角ｺﾞｼｯｸUB</vt:lpstr>
      <vt:lpstr>ＭＳ Ｐゴシック</vt:lpstr>
      <vt:lpstr>メイリオ</vt:lpstr>
      <vt:lpstr>游ゴシック</vt:lpstr>
      <vt:lpstr>游ゴシック Light</vt:lpstr>
      <vt:lpstr>Arial</vt:lpstr>
      <vt:lpstr>Segoe UI</vt:lpstr>
      <vt:lpstr>Tahoma</vt:lpstr>
      <vt:lpstr>Wingdings</vt:lpstr>
      <vt:lpstr>Office テーマ</vt:lpstr>
      <vt:lpstr>NEC_Theme_A_2021_jp</vt:lpstr>
      <vt:lpstr>L5G実証用ソフトウェア基地局 ご提供のご案内</vt:lpstr>
      <vt:lpstr>ご案内のポイント</vt:lpstr>
      <vt:lpstr>ご参考：NECネッツエスアイ提供のプロフェッショナルサービス</vt:lpstr>
      <vt:lpstr>参考：R2年度総務省ローカル５G開発実証＠広島実証環境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竹澤 寛</dc:creator>
  <cp:lastModifiedBy>iino yoshiro</cp:lastModifiedBy>
  <cp:revision>139</cp:revision>
  <dcterms:created xsi:type="dcterms:W3CDTF">2021-05-09T02:01:44Z</dcterms:created>
  <dcterms:modified xsi:type="dcterms:W3CDTF">2021-06-05T14:51:20Z</dcterms:modified>
</cp:coreProperties>
</file>